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70" r:id="rId5"/>
  </p:sldMasterIdLst>
  <p:notesMasterIdLst>
    <p:notesMasterId r:id="rId13"/>
  </p:notesMasterIdLst>
  <p:sldIdLst>
    <p:sldId id="420" r:id="rId6"/>
    <p:sldId id="597" r:id="rId7"/>
    <p:sldId id="401" r:id="rId8"/>
    <p:sldId id="403" r:id="rId9"/>
    <p:sldId id="402" r:id="rId10"/>
    <p:sldId id="323" r:id="rId11"/>
    <p:sldId id="4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93B784-7DA8-55B9-128C-ECB01F2DF652}" v="11" dt="2025-06-30T15:46:48.3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78055-03E5-4E41-8BB7-5CDFB2C61EA1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426BE-B119-4BF3-B379-D0909D428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86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ED5DA-0A7C-437E-8FB3-CD7AFE4455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269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Best available data</a:t>
            </a:r>
          </a:p>
          <a:p>
            <a:r>
              <a:rPr lang="en-GB" dirty="0"/>
              <a:t>Made it to be useful  - very under reported and </a:t>
            </a:r>
            <a:r>
              <a:rPr lang="en-GB" dirty="0" err="1"/>
              <a:t>vulnerabe</a:t>
            </a:r>
            <a:r>
              <a:rPr lang="en-GB" dirty="0"/>
              <a:t> group </a:t>
            </a:r>
          </a:p>
          <a:p>
            <a:r>
              <a:rPr lang="en-GB" dirty="0"/>
              <a:t>Lack of data and evidence, bought together data / evidence </a:t>
            </a:r>
            <a:r>
              <a:rPr lang="en-GB" dirty="0" err="1"/>
              <a:t>aviaable</a:t>
            </a:r>
            <a:r>
              <a:rPr lang="en-GB" dirty="0"/>
              <a:t> to highlight the need but is not likely to represent the actual situation,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360C6-EE53-404F-B68E-0E1B3739F2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1690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Best available data</a:t>
            </a:r>
          </a:p>
          <a:p>
            <a:r>
              <a:rPr lang="en-GB" dirty="0"/>
              <a:t>Made it to be useful  - very under reported and </a:t>
            </a:r>
            <a:r>
              <a:rPr lang="en-GB" dirty="0" err="1"/>
              <a:t>vulnerabe</a:t>
            </a:r>
            <a:r>
              <a:rPr lang="en-GB" dirty="0"/>
              <a:t> group </a:t>
            </a:r>
          </a:p>
          <a:p>
            <a:r>
              <a:rPr lang="en-GB" dirty="0"/>
              <a:t>Lack of data and evidence, bought together data / evidence </a:t>
            </a:r>
            <a:r>
              <a:rPr lang="en-GB" dirty="0" err="1"/>
              <a:t>aviaable</a:t>
            </a:r>
            <a:r>
              <a:rPr lang="en-GB" dirty="0"/>
              <a:t> to highlight the need but is not likely to represent the actual situation,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360C6-EE53-404F-B68E-0E1B3739F2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015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Best available data</a:t>
            </a:r>
          </a:p>
          <a:p>
            <a:r>
              <a:rPr lang="en-GB" dirty="0"/>
              <a:t>Made it to be useful  - very under reported and </a:t>
            </a:r>
            <a:r>
              <a:rPr lang="en-GB" dirty="0" err="1"/>
              <a:t>vulnerabe</a:t>
            </a:r>
            <a:r>
              <a:rPr lang="en-GB" dirty="0"/>
              <a:t> group </a:t>
            </a:r>
          </a:p>
          <a:p>
            <a:r>
              <a:rPr lang="en-GB" dirty="0"/>
              <a:t>Lack of data and evidence, bought together data / evidence </a:t>
            </a:r>
            <a:r>
              <a:rPr lang="en-GB" dirty="0" err="1"/>
              <a:t>aviaable</a:t>
            </a:r>
            <a:r>
              <a:rPr lang="en-GB" dirty="0"/>
              <a:t> to highlight the need but is not likely to represent the actual situation,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360C6-EE53-404F-B68E-0E1B3739F2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202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1" y="2125981"/>
            <a:ext cx="10363201" cy="559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1"/>
            <a:ext cx="8534400" cy="2192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7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48" y="2491411"/>
            <a:ext cx="6141441" cy="219291"/>
          </a:xfrm>
        </p:spPr>
        <p:txBody>
          <a:bodyPr lIns="0" tIns="0" rIns="0" bIns="0"/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516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073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1999" cy="685751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55365" y="706266"/>
            <a:ext cx="505240" cy="505204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98147" y="706117"/>
            <a:ext cx="433771" cy="536777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684061" y="634967"/>
            <a:ext cx="1332417" cy="647679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1676" y="734066"/>
            <a:ext cx="105134" cy="6062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9081" y="708187"/>
            <a:ext cx="177336" cy="11034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3086" y="708187"/>
            <a:ext cx="180401" cy="110345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67793" y="708192"/>
            <a:ext cx="187564" cy="864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69661" y="708192"/>
            <a:ext cx="55067" cy="8649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42902" y="735432"/>
            <a:ext cx="51194" cy="5925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2907050" y="734074"/>
            <a:ext cx="36584" cy="6084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00908" y="848962"/>
            <a:ext cx="212197" cy="10580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231047" y="870305"/>
            <a:ext cx="32733" cy="5930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75212" y="871670"/>
            <a:ext cx="51200" cy="5925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04307" y="1024722"/>
            <a:ext cx="50520" cy="7922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67099" y="1046049"/>
            <a:ext cx="51200" cy="5926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136468" y="1018804"/>
            <a:ext cx="55067" cy="86512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2207199" y="1018815"/>
            <a:ext cx="43130" cy="85484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64199" y="1044690"/>
            <a:ext cx="42906" cy="60619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2352525" y="1024714"/>
            <a:ext cx="60844" cy="79323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429057" y="1044690"/>
            <a:ext cx="112509" cy="60628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2560520" y="1018815"/>
            <a:ext cx="62000" cy="86640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634898" y="1018812"/>
            <a:ext cx="51194" cy="8514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95115" y="1160955"/>
            <a:ext cx="167910" cy="80594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2182006" y="1155047"/>
            <a:ext cx="10783" cy="85484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08341" y="1180927"/>
            <a:ext cx="98210" cy="60627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476250" y="6381302"/>
            <a:ext cx="11239668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70769" y="0"/>
            <a:ext cx="5021231" cy="68575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817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782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8466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135743"/>
            <a:ext cx="515778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9" indent="0">
              <a:buNone/>
              <a:defRPr sz="2000" b="1"/>
            </a:lvl2pPr>
            <a:lvl3pPr marL="914358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5" indent="0">
              <a:buNone/>
              <a:defRPr sz="1600" b="1"/>
            </a:lvl5pPr>
            <a:lvl6pPr marL="2285894" indent="0">
              <a:buNone/>
              <a:defRPr sz="1600" b="1"/>
            </a:lvl6pPr>
            <a:lvl7pPr marL="2743073" indent="0">
              <a:buNone/>
              <a:defRPr sz="1600" b="1"/>
            </a:lvl7pPr>
            <a:lvl8pPr marL="3200252" indent="0">
              <a:buNone/>
              <a:defRPr sz="1600" b="1"/>
            </a:lvl8pPr>
            <a:lvl9pPr marL="365743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135743"/>
            <a:ext cx="5183188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9" indent="0">
              <a:buNone/>
              <a:defRPr sz="2000" b="1"/>
            </a:lvl2pPr>
            <a:lvl3pPr marL="914358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5" indent="0">
              <a:buNone/>
              <a:defRPr sz="1600" b="1"/>
            </a:lvl5pPr>
            <a:lvl6pPr marL="2285894" indent="0">
              <a:buNone/>
              <a:defRPr sz="1600" b="1"/>
            </a:lvl6pPr>
            <a:lvl7pPr marL="2743073" indent="0">
              <a:buNone/>
              <a:defRPr sz="1600" b="1"/>
            </a:lvl7pPr>
            <a:lvl8pPr marL="3200252" indent="0">
              <a:buNone/>
              <a:defRPr sz="1600" b="1"/>
            </a:lvl8pPr>
            <a:lvl9pPr marL="365743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17BE-3A3C-46F1-AE94-B1CD2DA0324F}" type="datetimeFigureOut">
              <a:rPr lang="en-GB" smtClean="0"/>
              <a:t>04/07/2025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800900" y="6300607"/>
            <a:ext cx="104744" cy="214546"/>
          </a:xfrm>
        </p:spPr>
        <p:txBody>
          <a:bodyPr/>
          <a:lstStyle/>
          <a:p>
            <a:fld id="{9A8F008E-1F65-4D7B-988D-8994AB11AB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657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0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6" y="6116894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2" y="6294969"/>
            <a:ext cx="3597275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5" y="2230644"/>
            <a:ext cx="5022228" cy="191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37" marR="0" indent="-285737" algn="l" defTabSz="914358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16" indent="-285737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094" indent="-285737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3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15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191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37" marR="0" indent="-285737" algn="l" defTabSz="914358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16" indent="-285737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094" indent="-285737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3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15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4" y="716218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3" y="1158975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91069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2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50" y="2491412"/>
            <a:ext cx="6141441" cy="219291"/>
          </a:xfrm>
        </p:spPr>
        <p:txBody>
          <a:bodyPr lIns="0" tIns="0" rIns="0" bIns="0"/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25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2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2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2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1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" y="2"/>
            <a:ext cx="12191999" cy="685751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55365" y="706266"/>
            <a:ext cx="505241" cy="505204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98148" y="706119"/>
            <a:ext cx="433771" cy="536777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684062" y="634969"/>
            <a:ext cx="1332417" cy="647679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1677" y="734066"/>
            <a:ext cx="105134" cy="6062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9080" y="708189"/>
            <a:ext cx="177337" cy="11034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3087" y="708189"/>
            <a:ext cx="180401" cy="110345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67793" y="708194"/>
            <a:ext cx="187564" cy="864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69662" y="708194"/>
            <a:ext cx="55067" cy="8649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42903" y="735432"/>
            <a:ext cx="51194" cy="5925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2907050" y="734074"/>
            <a:ext cx="36585" cy="6084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00908" y="848962"/>
            <a:ext cx="212197" cy="10580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231047" y="870305"/>
            <a:ext cx="32734" cy="5930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75212" y="871670"/>
            <a:ext cx="51200" cy="5925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04306" y="1024724"/>
            <a:ext cx="50521" cy="7922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67099" y="1046049"/>
            <a:ext cx="51200" cy="5926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136469" y="1018804"/>
            <a:ext cx="55067" cy="86512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2207199" y="1018815"/>
            <a:ext cx="43130" cy="85484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64200" y="1044692"/>
            <a:ext cx="42906" cy="60619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2352524" y="1024716"/>
            <a:ext cx="60844" cy="79323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429057" y="1044690"/>
            <a:ext cx="112510" cy="60628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2560521" y="1018815"/>
            <a:ext cx="62000" cy="86640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634899" y="1018814"/>
            <a:ext cx="51194" cy="8514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95116" y="1160955"/>
            <a:ext cx="167910" cy="80594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2182007" y="1155047"/>
            <a:ext cx="10783" cy="85484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08341" y="1180929"/>
            <a:ext cx="98210" cy="60627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476250" y="6381302"/>
            <a:ext cx="11239668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70769" y="2"/>
            <a:ext cx="5021231" cy="68575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2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12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974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8466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135743"/>
            <a:ext cx="515778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1" indent="0">
              <a:buNone/>
              <a:defRPr sz="1801" b="1"/>
            </a:lvl3pPr>
            <a:lvl4pPr marL="1371570" indent="0">
              <a:buNone/>
              <a:defRPr sz="1600" b="1"/>
            </a:lvl4pPr>
            <a:lvl5pPr marL="1828761" indent="0">
              <a:buNone/>
              <a:defRPr sz="1600" b="1"/>
            </a:lvl5pPr>
            <a:lvl6pPr marL="2285951" indent="0">
              <a:buNone/>
              <a:defRPr sz="1600" b="1"/>
            </a:lvl6pPr>
            <a:lvl7pPr marL="2743142" indent="0">
              <a:buNone/>
              <a:defRPr sz="1600" b="1"/>
            </a:lvl7pPr>
            <a:lvl8pPr marL="3200332" indent="0">
              <a:buNone/>
              <a:defRPr sz="1600" b="1"/>
            </a:lvl8pPr>
            <a:lvl9pPr marL="3657522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7"/>
            <a:ext cx="5157787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135743"/>
            <a:ext cx="5183188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1" indent="0">
              <a:buNone/>
              <a:defRPr sz="1801" b="1"/>
            </a:lvl3pPr>
            <a:lvl4pPr marL="1371570" indent="0">
              <a:buNone/>
              <a:defRPr sz="1600" b="1"/>
            </a:lvl4pPr>
            <a:lvl5pPr marL="1828761" indent="0">
              <a:buNone/>
              <a:defRPr sz="1600" b="1"/>
            </a:lvl5pPr>
            <a:lvl6pPr marL="2285951" indent="0">
              <a:buNone/>
              <a:defRPr sz="1600" b="1"/>
            </a:lvl6pPr>
            <a:lvl7pPr marL="2743142" indent="0">
              <a:buNone/>
              <a:defRPr sz="1600" b="1"/>
            </a:lvl7pPr>
            <a:lvl8pPr marL="3200332" indent="0">
              <a:buNone/>
              <a:defRPr sz="1600" b="1"/>
            </a:lvl8pPr>
            <a:lvl9pPr marL="3657522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7"/>
            <a:ext cx="5183188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17BE-3A3C-46F1-AE94-B1CD2DA0324F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800900" y="6300607"/>
            <a:ext cx="104745" cy="214546"/>
          </a:xfrm>
        </p:spPr>
        <p:txBody>
          <a:bodyPr/>
          <a:lstStyle/>
          <a:p>
            <a:fld id="{9A8F008E-1F65-4D7B-988D-8994AB11A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83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2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6" y="6116896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2" y="6294971"/>
            <a:ext cx="3597275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7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5" y="2230645"/>
            <a:ext cx="5022228" cy="1913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81" rtl="0" eaLnBrk="1" fontAlgn="auto" latinLnBrk="0" hangingPunct="1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4" indent="-285744">
              <a:buFont typeface="Courier New" charset="0"/>
              <a:buChar char="o"/>
              <a:defRPr sz="1801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4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70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4pPr>
            <a:lvl5pPr marL="1828761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5"/>
            <a:ext cx="5022228" cy="1913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81" rtl="0" eaLnBrk="1" fontAlgn="auto" latinLnBrk="0" hangingPunct="1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4" indent="-285744">
              <a:buFont typeface="Courier New" charset="0"/>
              <a:buChar char="o"/>
              <a:defRPr sz="1801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4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70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4pPr>
            <a:lvl5pPr marL="1828761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20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4" y="1158977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91486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274808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1" cy="559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192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200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17500" y="6222563"/>
            <a:ext cx="11557369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7" name="bg object 17"/>
          <p:cNvSpPr/>
          <p:nvPr/>
        </p:nvSpPr>
        <p:spPr>
          <a:xfrm>
            <a:off x="1244601" y="6296346"/>
            <a:ext cx="0" cy="12091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8" name="bg 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" y="2"/>
            <a:ext cx="12191999" cy="67305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76252" y="150062"/>
            <a:ext cx="660946" cy="37293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87895" y="191033"/>
            <a:ext cx="589365" cy="3090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3"/>
            <a:ext cx="3964902" cy="9307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50" y="2491413"/>
            <a:ext cx="6141441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2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2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00900" y="6300608"/>
            <a:ext cx="104745" cy="321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41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52">
        <a:defRPr>
          <a:latin typeface="+mn-lt"/>
          <a:ea typeface="+mn-ea"/>
          <a:cs typeface="+mn-cs"/>
        </a:defRPr>
      </a:lvl2pPr>
      <a:lvl3pPr marL="554506">
        <a:defRPr>
          <a:latin typeface="+mn-lt"/>
          <a:ea typeface="+mn-ea"/>
          <a:cs typeface="+mn-cs"/>
        </a:defRPr>
      </a:lvl3pPr>
      <a:lvl4pPr marL="831759">
        <a:defRPr>
          <a:latin typeface="+mn-lt"/>
          <a:ea typeface="+mn-ea"/>
          <a:cs typeface="+mn-cs"/>
        </a:defRPr>
      </a:lvl4pPr>
      <a:lvl5pPr marL="1109012">
        <a:defRPr>
          <a:latin typeface="+mn-lt"/>
          <a:ea typeface="+mn-ea"/>
          <a:cs typeface="+mn-cs"/>
        </a:defRPr>
      </a:lvl5pPr>
      <a:lvl6pPr marL="1386265">
        <a:defRPr>
          <a:latin typeface="+mn-lt"/>
          <a:ea typeface="+mn-ea"/>
          <a:cs typeface="+mn-cs"/>
        </a:defRPr>
      </a:lvl6pPr>
      <a:lvl7pPr marL="1663517">
        <a:defRPr>
          <a:latin typeface="+mn-lt"/>
          <a:ea typeface="+mn-ea"/>
          <a:cs typeface="+mn-cs"/>
        </a:defRPr>
      </a:lvl7pPr>
      <a:lvl8pPr marL="1940771">
        <a:defRPr>
          <a:latin typeface="+mn-lt"/>
          <a:ea typeface="+mn-ea"/>
          <a:cs typeface="+mn-cs"/>
        </a:defRPr>
      </a:lvl8pPr>
      <a:lvl9pPr marL="221802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52">
        <a:defRPr>
          <a:latin typeface="+mn-lt"/>
          <a:ea typeface="+mn-ea"/>
          <a:cs typeface="+mn-cs"/>
        </a:defRPr>
      </a:lvl2pPr>
      <a:lvl3pPr marL="554506">
        <a:defRPr>
          <a:latin typeface="+mn-lt"/>
          <a:ea typeface="+mn-ea"/>
          <a:cs typeface="+mn-cs"/>
        </a:defRPr>
      </a:lvl3pPr>
      <a:lvl4pPr marL="831759">
        <a:defRPr>
          <a:latin typeface="+mn-lt"/>
          <a:ea typeface="+mn-ea"/>
          <a:cs typeface="+mn-cs"/>
        </a:defRPr>
      </a:lvl4pPr>
      <a:lvl5pPr marL="1109012">
        <a:defRPr>
          <a:latin typeface="+mn-lt"/>
          <a:ea typeface="+mn-ea"/>
          <a:cs typeface="+mn-cs"/>
        </a:defRPr>
      </a:lvl5pPr>
      <a:lvl6pPr marL="1386265">
        <a:defRPr>
          <a:latin typeface="+mn-lt"/>
          <a:ea typeface="+mn-ea"/>
          <a:cs typeface="+mn-cs"/>
        </a:defRPr>
      </a:lvl6pPr>
      <a:lvl7pPr marL="1663517">
        <a:defRPr>
          <a:latin typeface="+mn-lt"/>
          <a:ea typeface="+mn-ea"/>
          <a:cs typeface="+mn-cs"/>
        </a:defRPr>
      </a:lvl7pPr>
      <a:lvl8pPr marL="1940771">
        <a:defRPr>
          <a:latin typeface="+mn-lt"/>
          <a:ea typeface="+mn-ea"/>
          <a:cs typeface="+mn-cs"/>
        </a:defRPr>
      </a:lvl8pPr>
      <a:lvl9pPr marL="2218025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17500" y="6222563"/>
            <a:ext cx="11557369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7" name="bg object 17"/>
          <p:cNvSpPr/>
          <p:nvPr/>
        </p:nvSpPr>
        <p:spPr>
          <a:xfrm>
            <a:off x="1244600" y="6296346"/>
            <a:ext cx="0" cy="12091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" y="0"/>
            <a:ext cx="12191999" cy="67305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76250" y="150062"/>
            <a:ext cx="660947" cy="37293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87894" y="191033"/>
            <a:ext cx="589365" cy="3090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9307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48" y="2491411"/>
            <a:ext cx="6141441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00900" y="6300607"/>
            <a:ext cx="104744" cy="321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30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rimarycareone.nhs.wales/topics/reducing-health-inequalities-through-primary-care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E3F447A7-F2D5-4F3E-4404-3A93D262C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" y="0"/>
            <a:ext cx="12191143" cy="68575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object 3">
            <a:extLst>
              <a:ext uri="{FF2B5EF4-FFF2-40B4-BE49-F238E27FC236}">
                <a16:creationId xmlns:a16="http://schemas.microsoft.com/office/drawing/2014/main" id="{B5C64F40-93BB-94F6-B727-5A919CBE5C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4439" y="1570285"/>
            <a:ext cx="11265870" cy="13635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9243" rIns="0" bIns="0" anchor="t" anchorCtr="0" compatLnSpc="1">
            <a:spAutoFit/>
          </a:bodyPr>
          <a:lstStyle/>
          <a:p>
            <a:pPr marL="7702" algn="ctr">
              <a:spcBef>
                <a:spcPts val="73"/>
              </a:spcBef>
            </a:pPr>
            <a:r>
              <a:rPr lang="en-GB" sz="4400" dirty="0">
                <a:solidFill>
                  <a:schemeClr val="bg1"/>
                </a:solidFill>
              </a:rPr>
              <a:t>Introduction of Dashboards developed for Primary Care in Wales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E26A5D1-0E70-125F-1C03-AF8A406E081A}"/>
              </a:ext>
            </a:extLst>
          </p:cNvPr>
          <p:cNvSpPr txBox="1"/>
          <p:nvPr/>
        </p:nvSpPr>
        <p:spPr>
          <a:xfrm>
            <a:off x="755741" y="4595287"/>
            <a:ext cx="11306950" cy="11406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6931" rIns="0" bIns="0" anchor="t" anchorCtr="0" compatLnSpc="1">
            <a:spAutoFit/>
          </a:bodyPr>
          <a:lstStyle/>
          <a:p>
            <a:pPr marL="7702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0" i="0" u="none" strike="noStrike" kern="0" cap="none" spc="-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Webinar</a:t>
            </a:r>
          </a:p>
          <a:p>
            <a:pPr marL="7702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2400" b="0" i="0" u="none" strike="noStrike" kern="0" cap="none" spc="-6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/>
              <a:ea typeface="+mn-ea"/>
              <a:cs typeface="Ubuntu"/>
            </a:endParaRPr>
          </a:p>
          <a:p>
            <a:pPr marL="7702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0" i="0" u="none" strike="noStrike" kern="0" cap="none" spc="-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1</a:t>
            </a:r>
            <a:r>
              <a:rPr kumimoji="0" lang="en-US" sz="2400" b="0" i="0" u="none" strike="noStrike" kern="0" cap="none" spc="-6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st</a:t>
            </a:r>
            <a:r>
              <a:rPr kumimoji="0" lang="en-US" sz="2400" b="0" i="0" u="none" strike="noStrike" kern="0" cap="none" spc="-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 July, 2025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buntu"/>
              <a:ea typeface="+mn-ea"/>
              <a:cs typeface="Ubuntu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CEAA1F7E-087D-50F7-3D3A-48C022EBBD51}"/>
              </a:ext>
            </a:extLst>
          </p:cNvPr>
          <p:cNvGrpSpPr/>
          <p:nvPr/>
        </p:nvGrpSpPr>
        <p:grpSpPr>
          <a:xfrm>
            <a:off x="476643" y="634966"/>
            <a:ext cx="11238879" cy="5746339"/>
            <a:chOff x="785314" y="1047106"/>
            <a:chExt cx="18533744" cy="9476138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45B900D7-2A87-8407-09D4-D7C9D89D8A83}"/>
                </a:ext>
              </a:extLst>
            </p:cNvPr>
            <p:cNvSpPr/>
            <p:nvPr/>
          </p:nvSpPr>
          <p:spPr>
            <a:xfrm>
              <a:off x="1245568" y="1164680"/>
              <a:ext cx="833118" cy="8331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33119"/>
                <a:gd name="f4" fmla="val 302158"/>
                <a:gd name="f5" fmla="val 832662"/>
                <a:gd name="f6" fmla="val 298348"/>
                <a:gd name="f7" fmla="val 818870"/>
                <a:gd name="f8" fmla="val 295554"/>
                <a:gd name="f9" fmla="val 804684"/>
                <a:gd name="f10" fmla="val 293852"/>
                <a:gd name="f11" fmla="val 790143"/>
                <a:gd name="f12" fmla="val 293268"/>
                <a:gd name="f13" fmla="val 775284"/>
                <a:gd name="f14" fmla="val 767295"/>
                <a:gd name="f15" fmla="val 293725"/>
                <a:gd name="f16" fmla="val 759434"/>
                <a:gd name="f17" fmla="val 294690"/>
                <a:gd name="f18" fmla="val 751674"/>
                <a:gd name="f19" fmla="val 246976"/>
                <a:gd name="f20" fmla="val 730224"/>
                <a:gd name="f21" fmla="val 203263"/>
                <a:gd name="f22" fmla="val 702246"/>
                <a:gd name="f23" fmla="val 164198"/>
                <a:gd name="f24" fmla="val 668388"/>
                <a:gd name="f25" fmla="val 130403"/>
                <a:gd name="f26" fmla="val 629259"/>
                <a:gd name="f27" fmla="val 102476"/>
                <a:gd name="f28" fmla="val 585508"/>
                <a:gd name="f29" fmla="val 81064"/>
                <a:gd name="f30" fmla="val 537756"/>
                <a:gd name="f31" fmla="val 73647"/>
                <a:gd name="f32" fmla="val 538632"/>
                <a:gd name="f33" fmla="val 66065"/>
                <a:gd name="f34" fmla="val 538848"/>
                <a:gd name="f35" fmla="val 58432"/>
                <a:gd name="f36" fmla="val 43281"/>
                <a:gd name="f37" fmla="val 538264"/>
                <a:gd name="f38" fmla="val 28460"/>
                <a:gd name="f39" fmla="val 536536"/>
                <a:gd name="f40" fmla="val 14008"/>
                <a:gd name="f41" fmla="val 533666"/>
                <a:gd name="f42" fmla="val 529717"/>
                <a:gd name="f43" fmla="val 16027"/>
                <a:gd name="f44" fmla="val 577469"/>
                <a:gd name="f45" fmla="val 37299"/>
                <a:gd name="f46" fmla="val 622566"/>
                <a:gd name="f47" fmla="val 63436"/>
                <a:gd name="f48" fmla="val 664629"/>
                <a:gd name="f49" fmla="val 94094"/>
                <a:gd name="f50" fmla="val 703275"/>
                <a:gd name="f51" fmla="val 128879"/>
                <a:gd name="f52" fmla="val 738162"/>
                <a:gd name="f53" fmla="val 167449"/>
                <a:gd name="f54" fmla="val 768908"/>
                <a:gd name="f55" fmla="val 209423"/>
                <a:gd name="f56" fmla="val 795159"/>
                <a:gd name="f57" fmla="val 254457"/>
                <a:gd name="f58" fmla="val 816533"/>
                <a:gd name="f59" fmla="val 303149"/>
                <a:gd name="f60" fmla="val 255384"/>
                <a:gd name="f61" fmla="val 210286"/>
                <a:gd name="f62" fmla="val 168236"/>
                <a:gd name="f63" fmla="val 129578"/>
                <a:gd name="f64" fmla="val 94081"/>
                <a:gd name="f65" fmla="val 94691"/>
                <a:gd name="f66" fmla="val 128866"/>
                <a:gd name="f67" fmla="val 63944"/>
                <a:gd name="f68" fmla="val 167436"/>
                <a:gd name="f69" fmla="val 37706"/>
                <a:gd name="f70" fmla="val 16332"/>
                <a:gd name="f71" fmla="val 254444"/>
                <a:gd name="f72" fmla="val 190"/>
                <a:gd name="f73" fmla="val 302145"/>
                <a:gd name="f74" fmla="val 13982"/>
                <a:gd name="f75" fmla="val 298335"/>
                <a:gd name="f76" fmla="val 28168"/>
                <a:gd name="f77" fmla="val 295541"/>
                <a:gd name="f78" fmla="val 42710"/>
                <a:gd name="f79" fmla="val 293827"/>
                <a:gd name="f80" fmla="val 57569"/>
                <a:gd name="f81" fmla="val 293255"/>
                <a:gd name="f82" fmla="val 65582"/>
                <a:gd name="f83" fmla="val 73431"/>
                <a:gd name="f84" fmla="val 293712"/>
                <a:gd name="f85" fmla="val 81191"/>
                <a:gd name="f86" fmla="val 294678"/>
                <a:gd name="f87" fmla="val 102654"/>
                <a:gd name="f88" fmla="val 246951"/>
                <a:gd name="f89" fmla="val 130619"/>
                <a:gd name="f90" fmla="val 203250"/>
                <a:gd name="f91" fmla="val 164477"/>
                <a:gd name="f92" fmla="val 203606"/>
                <a:gd name="f93" fmla="val 130390"/>
                <a:gd name="f94" fmla="val 247345"/>
                <a:gd name="f95" fmla="val 295109"/>
                <a:gd name="f96" fmla="val 294208"/>
                <a:gd name="f97" fmla="val 293979"/>
                <a:gd name="f98" fmla="val 66078"/>
                <a:gd name="f99" fmla="val 58407"/>
                <a:gd name="f100" fmla="val 294576"/>
                <a:gd name="f101" fmla="val 43268"/>
                <a:gd name="f102" fmla="val 296316"/>
                <a:gd name="f103" fmla="val 28448"/>
                <a:gd name="f104" fmla="val 299186"/>
                <a:gd name="f105" fmla="val 832675"/>
                <a:gd name="f106" fmla="val 530682"/>
                <a:gd name="f107" fmla="val 818896"/>
                <a:gd name="f108" fmla="val 534504"/>
                <a:gd name="f109" fmla="val 804710"/>
                <a:gd name="f110" fmla="val 537298"/>
                <a:gd name="f111" fmla="val 790155"/>
                <a:gd name="f112" fmla="val 539000"/>
                <a:gd name="f113" fmla="val 775296"/>
                <a:gd name="f114" fmla="val 539572"/>
                <a:gd name="f115" fmla="val 759421"/>
                <a:gd name="f116" fmla="val 539140"/>
                <a:gd name="f117" fmla="val 751687"/>
                <a:gd name="f118" fmla="val 538149"/>
                <a:gd name="f119" fmla="val 730211"/>
                <a:gd name="f120" fmla="val 585876"/>
                <a:gd name="f121" fmla="val 629589"/>
                <a:gd name="f122" fmla="val 668655"/>
                <a:gd name="f123" fmla="val 629272"/>
                <a:gd name="f124" fmla="val 702462"/>
                <a:gd name="f125" fmla="val 585520"/>
                <a:gd name="f126" fmla="val 730377"/>
                <a:gd name="f127" fmla="val 537781"/>
                <a:gd name="f128" fmla="val 751789"/>
                <a:gd name="f129" fmla="val 538657"/>
                <a:gd name="f130" fmla="val 759206"/>
                <a:gd name="f131" fmla="val 804405"/>
                <a:gd name="f132" fmla="val 529742"/>
                <a:gd name="f133" fmla="val 832853"/>
                <a:gd name="f134" fmla="val 577494"/>
                <a:gd name="f135" fmla="val 816825"/>
                <a:gd name="f136" fmla="val 622579"/>
                <a:gd name="f137" fmla="val 795566"/>
                <a:gd name="f138" fmla="val 664641"/>
                <a:gd name="f139" fmla="val 769416"/>
                <a:gd name="f140" fmla="val 703287"/>
                <a:gd name="f141" fmla="val 738771"/>
                <a:gd name="f142" fmla="val 738174"/>
                <a:gd name="f143" fmla="val 703973"/>
                <a:gd name="f144" fmla="val 768921"/>
                <a:gd name="f145" fmla="val 665403"/>
                <a:gd name="f146" fmla="val 623430"/>
                <a:gd name="f147" fmla="val 578396"/>
                <a:gd name="f148" fmla="val 832878"/>
                <a:gd name="f149" fmla="val 303110"/>
                <a:gd name="f150" fmla="val 816838"/>
                <a:gd name="f151" fmla="val 255358"/>
                <a:gd name="f152" fmla="val 210273"/>
                <a:gd name="f153" fmla="val 769429"/>
                <a:gd name="f154" fmla="val 168211"/>
                <a:gd name="f155" fmla="val 129565"/>
                <a:gd name="f156" fmla="val 578408"/>
                <a:gd name="f157" fmla="val 530694"/>
                <a:gd name="f158" fmla="val 534517"/>
                <a:gd name="f159" fmla="val 13970"/>
                <a:gd name="f160" fmla="val 537311"/>
                <a:gd name="f161" fmla="val 28155"/>
                <a:gd name="f162" fmla="val 539026"/>
                <a:gd name="f163" fmla="val 539597"/>
                <a:gd name="f164" fmla="val 57556"/>
                <a:gd name="f165" fmla="val 65557"/>
                <a:gd name="f166" fmla="val 73418"/>
                <a:gd name="f167" fmla="val 538187"/>
                <a:gd name="f168" fmla="val 81178"/>
                <a:gd name="f169" fmla="val 585901"/>
                <a:gd name="f170" fmla="val 102641"/>
                <a:gd name="f171" fmla="val 629602"/>
                <a:gd name="f172" fmla="val 130606"/>
                <a:gd name="f173" fmla="val 668667"/>
                <a:gd name="f174" fmla="val 164465"/>
                <a:gd name="f175" fmla="val 203581"/>
                <a:gd name="f176" fmla="val 247319"/>
                <a:gd name="f177" fmla="val 295071"/>
                <a:gd name="f178" fmla="val 294182"/>
                <a:gd name="f179" fmla="val 774446"/>
                <a:gd name="f180" fmla="val 789584"/>
                <a:gd name="f181" fmla="val 818845"/>
                <a:gd name="f182" fmla="val 299173"/>
                <a:gd name="f183" fmla="*/ f0 1 833119"/>
                <a:gd name="f184" fmla="*/ f1 1 833119"/>
                <a:gd name="f185" fmla="+- f3 0 f2"/>
                <a:gd name="f186" fmla="*/ f185 1 833119"/>
                <a:gd name="f187" fmla="*/ f2 1 f186"/>
                <a:gd name="f188" fmla="*/ f3 1 f186"/>
                <a:gd name="f189" fmla="*/ f187 f183 1"/>
                <a:gd name="f190" fmla="*/ f188 f183 1"/>
                <a:gd name="f191" fmla="*/ f188 f184 1"/>
                <a:gd name="f192" fmla="*/ f187 f1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9" t="f192" r="f190" b="f191"/>
              <a:pathLst>
                <a:path w="833119" h="833119">
                  <a:moveTo>
                    <a:pt x="f4" y="f5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4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4" y="f5"/>
                  </a:lnTo>
                  <a:close/>
                </a:path>
                <a:path w="833119" h="833119">
                  <a:moveTo>
                    <a:pt x="f59" y="f2"/>
                  </a:moveTo>
                  <a:lnTo>
                    <a:pt x="f60" y="f43"/>
                  </a:lnTo>
                  <a:lnTo>
                    <a:pt x="f61" y="f45"/>
                  </a:lnTo>
                  <a:lnTo>
                    <a:pt x="f62" y="f47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55"/>
                  </a:lnTo>
                  <a:lnTo>
                    <a:pt x="f70" y="f71"/>
                  </a:lnTo>
                  <a:lnTo>
                    <a:pt x="f72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1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23"/>
                  </a:lnTo>
                  <a:lnTo>
                    <a:pt x="f92" y="f93"/>
                  </a:lnTo>
                  <a:lnTo>
                    <a:pt x="f94" y="f27"/>
                  </a:lnTo>
                  <a:lnTo>
                    <a:pt x="f95" y="f29"/>
                  </a:lnTo>
                  <a:lnTo>
                    <a:pt x="f96" y="f31"/>
                  </a:lnTo>
                  <a:lnTo>
                    <a:pt x="f97" y="f98"/>
                  </a:lnTo>
                  <a:lnTo>
                    <a:pt x="f97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40"/>
                  </a:lnTo>
                  <a:lnTo>
                    <a:pt x="f59" y="f2"/>
                  </a:lnTo>
                  <a:close/>
                </a:path>
                <a:path w="833119" h="833119">
                  <a:moveTo>
                    <a:pt x="f105" y="f106"/>
                  </a:moveTo>
                  <a:lnTo>
                    <a:pt x="f107" y="f108"/>
                  </a:lnTo>
                  <a:lnTo>
                    <a:pt x="f109" y="f110"/>
                  </a:lnTo>
                  <a:lnTo>
                    <a:pt x="f111" y="f112"/>
                  </a:lnTo>
                  <a:lnTo>
                    <a:pt x="f113" y="f114"/>
                  </a:lnTo>
                  <a:lnTo>
                    <a:pt x="f14" y="f114"/>
                  </a:lnTo>
                  <a:lnTo>
                    <a:pt x="f115" y="f116"/>
                  </a:lnTo>
                  <a:lnTo>
                    <a:pt x="f117" y="f118"/>
                  </a:lnTo>
                  <a:lnTo>
                    <a:pt x="f119" y="f120"/>
                  </a:lnTo>
                  <a:lnTo>
                    <a:pt x="f22" y="f121"/>
                  </a:lnTo>
                  <a:lnTo>
                    <a:pt x="f24" y="f122"/>
                  </a:lnTo>
                  <a:lnTo>
                    <a:pt x="f123" y="f124"/>
                  </a:lnTo>
                  <a:lnTo>
                    <a:pt x="f125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39" y="f131"/>
                  </a:lnTo>
                  <a:lnTo>
                    <a:pt x="f132" y="f133"/>
                  </a:lnTo>
                  <a:lnTo>
                    <a:pt x="f134" y="f135"/>
                  </a:lnTo>
                  <a:lnTo>
                    <a:pt x="f136" y="f137"/>
                  </a:lnTo>
                  <a:lnTo>
                    <a:pt x="f138" y="f139"/>
                  </a:lnTo>
                  <a:lnTo>
                    <a:pt x="f140" y="f141"/>
                  </a:lnTo>
                  <a:lnTo>
                    <a:pt x="f142" y="f143"/>
                  </a:lnTo>
                  <a:lnTo>
                    <a:pt x="f144" y="f145"/>
                  </a:lnTo>
                  <a:lnTo>
                    <a:pt x="f56" y="f146"/>
                  </a:lnTo>
                  <a:lnTo>
                    <a:pt x="f58" y="f147"/>
                  </a:lnTo>
                  <a:lnTo>
                    <a:pt x="f105" y="f106"/>
                  </a:lnTo>
                  <a:close/>
                </a:path>
                <a:path w="833119" h="833119">
                  <a:moveTo>
                    <a:pt x="f148" y="f149"/>
                  </a:moveTo>
                  <a:lnTo>
                    <a:pt x="f150" y="f151"/>
                  </a:lnTo>
                  <a:lnTo>
                    <a:pt x="f137" y="f152"/>
                  </a:lnTo>
                  <a:lnTo>
                    <a:pt x="f153" y="f154"/>
                  </a:lnTo>
                  <a:lnTo>
                    <a:pt x="f141" y="f155"/>
                  </a:lnTo>
                  <a:lnTo>
                    <a:pt x="f143" y="f65"/>
                  </a:lnTo>
                  <a:lnTo>
                    <a:pt x="f145" y="f67"/>
                  </a:lnTo>
                  <a:lnTo>
                    <a:pt x="f146" y="f69"/>
                  </a:lnTo>
                  <a:lnTo>
                    <a:pt x="f156" y="f70"/>
                  </a:lnTo>
                  <a:lnTo>
                    <a:pt x="f157" y="f72"/>
                  </a:lnTo>
                  <a:lnTo>
                    <a:pt x="f158" y="f159"/>
                  </a:lnTo>
                  <a:lnTo>
                    <a:pt x="f160" y="f161"/>
                  </a:lnTo>
                  <a:lnTo>
                    <a:pt x="f162" y="f78"/>
                  </a:lnTo>
                  <a:lnTo>
                    <a:pt x="f163" y="f164"/>
                  </a:lnTo>
                  <a:lnTo>
                    <a:pt x="f163" y="f165"/>
                  </a:lnTo>
                  <a:lnTo>
                    <a:pt x="f116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171" y="f172"/>
                  </a:lnTo>
                  <a:lnTo>
                    <a:pt x="f173" y="f174"/>
                  </a:lnTo>
                  <a:lnTo>
                    <a:pt x="f124" y="f175"/>
                  </a:lnTo>
                  <a:lnTo>
                    <a:pt x="f126" y="f176"/>
                  </a:lnTo>
                  <a:lnTo>
                    <a:pt x="f128" y="f177"/>
                  </a:lnTo>
                  <a:lnTo>
                    <a:pt x="f130" y="f178"/>
                  </a:lnTo>
                  <a:lnTo>
                    <a:pt x="f179" y="f97"/>
                  </a:lnTo>
                  <a:lnTo>
                    <a:pt x="f180" y="f100"/>
                  </a:lnTo>
                  <a:lnTo>
                    <a:pt x="f131" y="f102"/>
                  </a:lnTo>
                  <a:lnTo>
                    <a:pt x="f181" y="f182"/>
                  </a:lnTo>
                  <a:lnTo>
                    <a:pt x="f148" y="f149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5A5A0BD8-D5A9-29A1-0C55-BA44A0EBAB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5485" y="1164433"/>
              <a:ext cx="715271" cy="88518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FEB06B04-B949-B2D7-7031-B53C08CD6CEB}"/>
                </a:ext>
              </a:extLst>
            </p:cNvPr>
            <p:cNvSpPr/>
            <p:nvPr/>
          </p:nvSpPr>
          <p:spPr>
            <a:xfrm>
              <a:off x="1127985" y="1047106"/>
              <a:ext cx="2197102" cy="1068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97100"/>
                <a:gd name="f4" fmla="val 1068070"/>
                <a:gd name="f5" fmla="val 388213"/>
                <a:gd name="f6" fmla="val 419315"/>
                <a:gd name="f7" fmla="val 355752"/>
                <a:gd name="f8" fmla="val 438188"/>
                <a:gd name="f9" fmla="val 335140"/>
                <a:gd name="f10" fmla="val 452475"/>
                <a:gd name="f11" fmla="val 317538"/>
                <a:gd name="f12" fmla="val 469328"/>
                <a:gd name="f13" fmla="val 294132"/>
                <a:gd name="f14" fmla="val 495947"/>
                <a:gd name="f15" fmla="val 263321"/>
                <a:gd name="f16" fmla="val 526796"/>
                <a:gd name="f17" fmla="val 226364"/>
                <a:gd name="f18" fmla="val 552526"/>
                <a:gd name="f19" fmla="val 185635"/>
                <a:gd name="f20" fmla="val 566661"/>
                <a:gd name="f21" fmla="val 143484"/>
                <a:gd name="f22" fmla="val 562673"/>
                <a:gd name="f23" fmla="val 102273"/>
                <a:gd name="f24" fmla="val 534085"/>
                <a:gd name="f25" fmla="val 136931"/>
                <a:gd name="f26" fmla="val 508139"/>
                <a:gd name="f27" fmla="val 172516"/>
                <a:gd name="f28" fmla="val 500468"/>
                <a:gd name="f29" fmla="val 207619"/>
                <a:gd name="f30" fmla="val 507136"/>
                <a:gd name="f31" fmla="val 240830"/>
                <a:gd name="f32" fmla="val 524243"/>
                <a:gd name="f33" fmla="val 247230"/>
                <a:gd name="f34" fmla="val 521843"/>
                <a:gd name="f35" fmla="val 253796"/>
                <a:gd name="f36" fmla="val 517105"/>
                <a:gd name="f37" fmla="val 264464"/>
                <a:gd name="f38" fmla="val 506463"/>
                <a:gd name="f39" fmla="val 287883"/>
                <a:gd name="f40" fmla="val 481380"/>
                <a:gd name="f41" fmla="val 292277"/>
                <a:gd name="f42" fmla="val 477443"/>
                <a:gd name="f43" fmla="val 295770"/>
                <a:gd name="f44" fmla="val 472897"/>
                <a:gd name="f45" fmla="val 257644"/>
                <a:gd name="f46" fmla="val 448729"/>
                <a:gd name="f47" fmla="val 219862"/>
                <a:gd name="f48" fmla="val 433298"/>
                <a:gd name="f49" fmla="val 182435"/>
                <a:gd name="f50" fmla="val 426783"/>
                <a:gd name="f51" fmla="val 145351"/>
                <a:gd name="f52" fmla="val 429361"/>
                <a:gd name="f53" fmla="val 108572"/>
                <a:gd name="f54" fmla="val 441198"/>
                <a:gd name="f55" fmla="val 72097"/>
                <a:gd name="f56" fmla="val 462483"/>
                <a:gd name="f57" fmla="val 35915"/>
                <a:gd name="f58" fmla="val 493382"/>
                <a:gd name="f59" fmla="val 38481"/>
                <a:gd name="f60" fmla="val 577240"/>
                <a:gd name="f61" fmla="val 77152"/>
                <a:gd name="f62" fmla="val 609130"/>
                <a:gd name="f63" fmla="val 115912"/>
                <a:gd name="f64" fmla="val 630174"/>
                <a:gd name="f65" fmla="val 154686"/>
                <a:gd name="f66" fmla="val 640778"/>
                <a:gd name="f67" fmla="val 193408"/>
                <a:gd name="f68" fmla="val 641375"/>
                <a:gd name="f69" fmla="val 231965"/>
                <a:gd name="f70" fmla="val 632383"/>
                <a:gd name="f71" fmla="val 270294"/>
                <a:gd name="f72" fmla="val 614210"/>
                <a:gd name="f73" fmla="val 308305"/>
                <a:gd name="f74" fmla="val 587298"/>
                <a:gd name="f75" fmla="val 340321"/>
                <a:gd name="f76" fmla="val 556082"/>
                <a:gd name="f77" fmla="val 361581"/>
                <a:gd name="f78" fmla="val 361505"/>
                <a:gd name="f79" fmla="val 506666"/>
                <a:gd name="f80" fmla="val 364261"/>
                <a:gd name="f81" fmla="val 485584"/>
                <a:gd name="f82" fmla="val 372325"/>
                <a:gd name="f83" fmla="val 460044"/>
                <a:gd name="f84" fmla="val 521716"/>
                <a:gd name="f85" fmla="val 370547"/>
                <a:gd name="f86" fmla="val 469442"/>
                <a:gd name="f87" fmla="val 318236"/>
                <a:gd name="f88" fmla="val 462508"/>
                <a:gd name="f89" fmla="val 325094"/>
                <a:gd name="f90" fmla="val 445770"/>
                <a:gd name="f91" fmla="val 344068"/>
                <a:gd name="f92" fmla="val 407225"/>
                <a:gd name="f93" fmla="val 408736"/>
                <a:gd name="f94" fmla="val 393941"/>
                <a:gd name="f95" fmla="val 445998"/>
                <a:gd name="f96" fmla="val 383806"/>
                <a:gd name="f97" fmla="val 485749"/>
                <a:gd name="f98" fmla="val 377101"/>
                <a:gd name="f99" fmla="val 533539"/>
                <a:gd name="f100" fmla="val 384238"/>
                <a:gd name="f101" fmla="val 539242"/>
                <a:gd name="f102" fmla="val 402132"/>
                <a:gd name="f103" fmla="val 552323"/>
                <a:gd name="f104" fmla="val 425488"/>
                <a:gd name="f105" fmla="val 566699"/>
                <a:gd name="f106" fmla="val 448983"/>
                <a:gd name="f107" fmla="val 576287"/>
                <a:gd name="f108" fmla="val 449529"/>
                <a:gd name="f109" fmla="val 567143"/>
                <a:gd name="f110" fmla="val 452005"/>
                <a:gd name="f111" fmla="val 542925"/>
                <a:gd name="f112" fmla="val 467956"/>
                <a:gd name="f113" fmla="val 468541"/>
                <a:gd name="f114" fmla="val 489127"/>
                <a:gd name="f115" fmla="val 410298"/>
                <a:gd name="f116" fmla="val 501472"/>
                <a:gd name="f117" fmla="val 392709"/>
                <a:gd name="f118" fmla="val 619023"/>
                <a:gd name="f119" fmla="val 508444"/>
                <a:gd name="f120" fmla="val 610285"/>
                <a:gd name="f121" fmla="val 600049"/>
                <a:gd name="f122" fmla="val 410311"/>
                <a:gd name="f123" fmla="val 578866"/>
                <a:gd name="f124" fmla="val 370560"/>
                <a:gd name="f125" fmla="val 546303"/>
                <a:gd name="f126" fmla="val 598563"/>
                <a:gd name="f127" fmla="val 372757"/>
                <a:gd name="f128" fmla="val 642683"/>
                <a:gd name="f129" fmla="val 408762"/>
                <a:gd name="f130" fmla="val 660768"/>
                <a:gd name="f131" fmla="val 446011"/>
                <a:gd name="f132" fmla="val 674052"/>
                <a:gd name="f133" fmla="val 485762"/>
                <a:gd name="f134" fmla="val 684187"/>
                <a:gd name="f135" fmla="val 533552"/>
                <a:gd name="f136" fmla="val 690918"/>
                <a:gd name="f137" fmla="val 539254"/>
                <a:gd name="f138" fmla="val 683768"/>
                <a:gd name="f139" fmla="val 552335"/>
                <a:gd name="f140" fmla="val 665861"/>
                <a:gd name="f141" fmla="val 566712"/>
                <a:gd name="f142" fmla="val 642518"/>
                <a:gd name="f143" fmla="val 874598"/>
                <a:gd name="f144" fmla="val 836041"/>
                <a:gd name="f145" fmla="val 614222"/>
                <a:gd name="f146" fmla="val 797712"/>
                <a:gd name="f147" fmla="val 587311"/>
                <a:gd name="f148" fmla="val 759714"/>
                <a:gd name="f149" fmla="val 556094"/>
                <a:gd name="f150" fmla="val 727684"/>
                <a:gd name="f151" fmla="val 706424"/>
                <a:gd name="f152" fmla="val 506679"/>
                <a:gd name="f153" fmla="val 706501"/>
                <a:gd name="f154" fmla="val 703745"/>
                <a:gd name="f155" fmla="val 460057"/>
                <a:gd name="f156" fmla="val 695680"/>
                <a:gd name="f157" fmla="val 679805"/>
                <a:gd name="f158" fmla="val 438200"/>
                <a:gd name="f159" fmla="val 712254"/>
                <a:gd name="f160" fmla="val 732866"/>
                <a:gd name="f161" fmla="val 750468"/>
                <a:gd name="f162" fmla="val 773874"/>
                <a:gd name="f163" fmla="val 526808"/>
                <a:gd name="f164" fmla="val 804697"/>
                <a:gd name="f165" fmla="val 552551"/>
                <a:gd name="f166" fmla="val 841641"/>
                <a:gd name="f167" fmla="val 566674"/>
                <a:gd name="f168" fmla="val 882383"/>
                <a:gd name="f169" fmla="val 562686"/>
                <a:gd name="f170" fmla="val 924534"/>
                <a:gd name="f171" fmla="val 965746"/>
                <a:gd name="f172" fmla="val 508152"/>
                <a:gd name="f173" fmla="val 931087"/>
                <a:gd name="f174" fmla="val 895502"/>
                <a:gd name="f175" fmla="val 507149"/>
                <a:gd name="f176" fmla="val 860399"/>
                <a:gd name="f177" fmla="val 524256"/>
                <a:gd name="f178" fmla="val 827189"/>
                <a:gd name="f179" fmla="val 521868"/>
                <a:gd name="f180" fmla="val 820775"/>
                <a:gd name="f181" fmla="val 517118"/>
                <a:gd name="f182" fmla="val 814222"/>
                <a:gd name="f183" fmla="val 506488"/>
                <a:gd name="f184" fmla="val 803541"/>
                <a:gd name="f185" fmla="val 481406"/>
                <a:gd name="f186" fmla="val 780135"/>
                <a:gd name="f187" fmla="val 477456"/>
                <a:gd name="f188" fmla="val 775728"/>
                <a:gd name="f189" fmla="val 772236"/>
                <a:gd name="f190" fmla="val 810361"/>
                <a:gd name="f191" fmla="val 433311"/>
                <a:gd name="f192" fmla="val 848131"/>
                <a:gd name="f193" fmla="val 426796"/>
                <a:gd name="f194" fmla="val 885558"/>
                <a:gd name="f195" fmla="val 922655"/>
                <a:gd name="f196" fmla="val 441210"/>
                <a:gd name="f197" fmla="val 959434"/>
                <a:gd name="f198" fmla="val 995921"/>
                <a:gd name="f199" fmla="val 1032103"/>
                <a:gd name="f200" fmla="val 1068019"/>
                <a:gd name="f201" fmla="val 1029525"/>
                <a:gd name="f202" fmla="val 990866"/>
                <a:gd name="f203" fmla="val 952093"/>
                <a:gd name="f204" fmla="val 913320"/>
                <a:gd name="f205" fmla="val 648690"/>
                <a:gd name="f206" fmla="val 388188"/>
                <a:gd name="f207" fmla="val 629818"/>
                <a:gd name="f208" fmla="val 355739"/>
                <a:gd name="f209" fmla="val 615543"/>
                <a:gd name="f210" fmla="val 335127"/>
                <a:gd name="f211" fmla="val 598690"/>
                <a:gd name="f212" fmla="val 317512"/>
                <a:gd name="f213" fmla="val 572071"/>
                <a:gd name="f214" fmla="val 294106"/>
                <a:gd name="f215" fmla="val 541210"/>
                <a:gd name="f216" fmla="val 263296"/>
                <a:gd name="f217" fmla="val 515467"/>
                <a:gd name="f218" fmla="val 226352"/>
                <a:gd name="f219" fmla="val 501345"/>
                <a:gd name="f220" fmla="val 185623"/>
                <a:gd name="f221" fmla="val 505333"/>
                <a:gd name="f222" fmla="val 143471"/>
                <a:gd name="f223" fmla="val 533946"/>
                <a:gd name="f224" fmla="val 102260"/>
                <a:gd name="f225" fmla="val 559866"/>
                <a:gd name="f226" fmla="val 136918"/>
                <a:gd name="f227" fmla="val 567537"/>
                <a:gd name="f228" fmla="val 172504"/>
                <a:gd name="f229" fmla="val 560870"/>
                <a:gd name="f230" fmla="val 207606"/>
                <a:gd name="f231" fmla="val 543763"/>
                <a:gd name="f232" fmla="val 240792"/>
                <a:gd name="f233" fmla="val 546163"/>
                <a:gd name="f234" fmla="val 247218"/>
                <a:gd name="f235" fmla="val 550900"/>
                <a:gd name="f236" fmla="val 253784"/>
                <a:gd name="f237" fmla="val 561530"/>
                <a:gd name="f238" fmla="val 586625"/>
                <a:gd name="f239" fmla="val 590550"/>
                <a:gd name="f240" fmla="val 292252"/>
                <a:gd name="f241" fmla="val 595109"/>
                <a:gd name="f242" fmla="val 619277"/>
                <a:gd name="f243" fmla="val 257632"/>
                <a:gd name="f244" fmla="val 634707"/>
                <a:gd name="f245" fmla="val 641223"/>
                <a:gd name="f246" fmla="val 638657"/>
                <a:gd name="f247" fmla="val 145338"/>
                <a:gd name="f248" fmla="val 626821"/>
                <a:gd name="f249" fmla="val 108559"/>
                <a:gd name="f250" fmla="val 605536"/>
                <a:gd name="f251" fmla="val 72085"/>
                <a:gd name="f252" fmla="val 574636"/>
                <a:gd name="f253" fmla="val 35902"/>
                <a:gd name="f254" fmla="val 490778"/>
                <a:gd name="f255" fmla="val 458876"/>
                <a:gd name="f256" fmla="val 77139"/>
                <a:gd name="f257" fmla="val 437845"/>
                <a:gd name="f258" fmla="val 427228"/>
                <a:gd name="f259" fmla="val 426631"/>
                <a:gd name="f260" fmla="val 435622"/>
                <a:gd name="f261" fmla="val 453783"/>
                <a:gd name="f262" fmla="val 480695"/>
                <a:gd name="f263" fmla="val 511924"/>
                <a:gd name="f264" fmla="val 361569"/>
                <a:gd name="f265" fmla="val 561340"/>
                <a:gd name="f266" fmla="val 582422"/>
                <a:gd name="f267" fmla="val 364248"/>
                <a:gd name="f268" fmla="val 607961"/>
                <a:gd name="f269" fmla="val 372313"/>
                <a:gd name="f270" fmla="val 534454"/>
                <a:gd name="f271" fmla="val 528739"/>
                <a:gd name="f272" fmla="val 665873"/>
                <a:gd name="f273" fmla="val 515658"/>
                <a:gd name="f274" fmla="val 642531"/>
                <a:gd name="f275" fmla="val 501294"/>
                <a:gd name="f276" fmla="val 619036"/>
                <a:gd name="f277" fmla="val 491705"/>
                <a:gd name="f278" fmla="val 618490"/>
                <a:gd name="f279" fmla="val 500849"/>
                <a:gd name="f280" fmla="val 616013"/>
                <a:gd name="f281" fmla="val 525068"/>
                <a:gd name="f282" fmla="val 600075"/>
                <a:gd name="f283" fmla="val 599465"/>
                <a:gd name="f284" fmla="val 578878"/>
                <a:gd name="f285" fmla="val 657682"/>
                <a:gd name="f286" fmla="val 697445"/>
                <a:gd name="f287" fmla="val 749769"/>
                <a:gd name="f288" fmla="val 642708"/>
                <a:gd name="f289" fmla="val 695248"/>
                <a:gd name="f290" fmla="val 660793"/>
                <a:gd name="f291" fmla="val 659257"/>
                <a:gd name="f292" fmla="val 674065"/>
                <a:gd name="f293" fmla="val 621995"/>
                <a:gd name="f294" fmla="val 684199"/>
                <a:gd name="f295" fmla="val 582244"/>
                <a:gd name="f296" fmla="val 469430"/>
                <a:gd name="f297" fmla="val 695261"/>
                <a:gd name="f298" fmla="val 425310"/>
                <a:gd name="f299" fmla="val 659282"/>
                <a:gd name="f300" fmla="val 622020"/>
                <a:gd name="f301" fmla="val 582256"/>
                <a:gd name="f302" fmla="val 534479"/>
                <a:gd name="f303" fmla="val 377088"/>
                <a:gd name="f304" fmla="val 528764"/>
                <a:gd name="f305" fmla="val 515670"/>
                <a:gd name="f306" fmla="val 501307"/>
                <a:gd name="f307" fmla="val 491718"/>
                <a:gd name="f308" fmla="val 500862"/>
                <a:gd name="f309" fmla="val 449516"/>
                <a:gd name="f310" fmla="val 525081"/>
                <a:gd name="f311" fmla="val 599478"/>
                <a:gd name="f312" fmla="val 467944"/>
                <a:gd name="f313" fmla="val 657694"/>
                <a:gd name="f314" fmla="val 489140"/>
                <a:gd name="f315" fmla="val 1068006"/>
                <a:gd name="f316" fmla="val 533933"/>
                <a:gd name="f317" fmla="val 490766"/>
                <a:gd name="f318" fmla="val 437832"/>
                <a:gd name="f319" fmla="val 874610"/>
                <a:gd name="f320" fmla="val 759701"/>
                <a:gd name="f321" fmla="val 480707"/>
                <a:gd name="f322" fmla="val 727697"/>
                <a:gd name="f323" fmla="val 706437"/>
                <a:gd name="f324" fmla="val 561314"/>
                <a:gd name="f325" fmla="val 703757"/>
                <a:gd name="f326" fmla="val 582409"/>
                <a:gd name="f327" fmla="val 695693"/>
                <a:gd name="f328" fmla="val 607949"/>
                <a:gd name="f329" fmla="val 648703"/>
                <a:gd name="f330" fmla="val 712266"/>
                <a:gd name="f331" fmla="val 732878"/>
                <a:gd name="f332" fmla="val 615530"/>
                <a:gd name="f333" fmla="val 750481"/>
                <a:gd name="f334" fmla="val 598665"/>
                <a:gd name="f335" fmla="val 773887"/>
                <a:gd name="f336" fmla="val 572046"/>
                <a:gd name="f337" fmla="val 541197"/>
                <a:gd name="f338" fmla="val 501332"/>
                <a:gd name="f339" fmla="val 505320"/>
                <a:gd name="f340" fmla="val 560857"/>
                <a:gd name="f341" fmla="val 827214"/>
                <a:gd name="f342" fmla="val 543750"/>
                <a:gd name="f343" fmla="val 820788"/>
                <a:gd name="f344" fmla="val 546138"/>
                <a:gd name="f345" fmla="val 550887"/>
                <a:gd name="f346" fmla="val 780122"/>
                <a:gd name="f347" fmla="val 586600"/>
                <a:gd name="f348" fmla="val 775741"/>
                <a:gd name="f349" fmla="val 772223"/>
                <a:gd name="f350" fmla="val 619264"/>
                <a:gd name="f351" fmla="val 848144"/>
                <a:gd name="f352" fmla="val 634695"/>
                <a:gd name="f353" fmla="val 885571"/>
                <a:gd name="f354" fmla="val 641210"/>
                <a:gd name="f355" fmla="val 922667"/>
                <a:gd name="f356" fmla="val 638632"/>
                <a:gd name="f357" fmla="val 626795"/>
                <a:gd name="f358" fmla="val 995908"/>
                <a:gd name="f359" fmla="val 605523"/>
                <a:gd name="f360" fmla="val 574624"/>
                <a:gd name="f361" fmla="val 2055495"/>
                <a:gd name="f362" fmla="val 117335"/>
                <a:gd name="f363" fmla="val 2037956"/>
                <a:gd name="f364" fmla="val 1002334"/>
                <a:gd name="f365" fmla="val 2196884"/>
                <a:gd name="f366" fmla="val 130492"/>
                <a:gd name="f367" fmla="val 2178164"/>
                <a:gd name="f368" fmla="val 261162"/>
                <a:gd name="f369" fmla="*/ f0 1 2197100"/>
                <a:gd name="f370" fmla="*/ f1 1 1068070"/>
                <a:gd name="f371" fmla="+- f4 0 f2"/>
                <a:gd name="f372" fmla="+- f3 0 f2"/>
                <a:gd name="f373" fmla="*/ f372 1 2197100"/>
                <a:gd name="f374" fmla="*/ f371 1 1068070"/>
                <a:gd name="f375" fmla="*/ f2 1 f373"/>
                <a:gd name="f376" fmla="*/ f3 1 f373"/>
                <a:gd name="f377" fmla="*/ f2 1 f374"/>
                <a:gd name="f378" fmla="*/ f4 1 f374"/>
                <a:gd name="f379" fmla="*/ f375 f369 1"/>
                <a:gd name="f380" fmla="*/ f376 f369 1"/>
                <a:gd name="f381" fmla="*/ f378 f370 1"/>
                <a:gd name="f382" fmla="*/ f377 f3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9" t="f382" r="f380" b="f381"/>
              <a:pathLst>
                <a:path w="2197100" h="1068070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2" y="f24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24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5" y="f6"/>
                  </a:lnTo>
                  <a:close/>
                </a:path>
                <a:path w="2197100" h="1068070">
                  <a:moveTo>
                    <a:pt x="f84" y="f85"/>
                  </a:moveTo>
                  <a:lnTo>
                    <a:pt x="f86" y="f87"/>
                  </a:lnTo>
                  <a:lnTo>
                    <a:pt x="f88" y="f89"/>
                  </a:lnTo>
                  <a:lnTo>
                    <a:pt x="f90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109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84" y="f85"/>
                  </a:lnTo>
                  <a:close/>
                </a:path>
                <a:path w="2197100" h="1068070">
                  <a:moveTo>
                    <a:pt x="f107" y="f118"/>
                  </a:moveTo>
                  <a:lnTo>
                    <a:pt x="f119" y="f120"/>
                  </a:lnTo>
                  <a:lnTo>
                    <a:pt x="f113" y="f121"/>
                  </a:lnTo>
                  <a:lnTo>
                    <a:pt x="f122" y="f123"/>
                  </a:lnTo>
                  <a:lnTo>
                    <a:pt x="f124" y="f125"/>
                  </a:lnTo>
                  <a:lnTo>
                    <a:pt x="f87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131" y="f132"/>
                  </a:lnTo>
                  <a:lnTo>
                    <a:pt x="f133" y="f134"/>
                  </a:lnTo>
                  <a:lnTo>
                    <a:pt x="f135" y="f136"/>
                  </a:lnTo>
                  <a:lnTo>
                    <a:pt x="f137" y="f138"/>
                  </a:lnTo>
                  <a:lnTo>
                    <a:pt x="f139" y="f140"/>
                  </a:lnTo>
                  <a:lnTo>
                    <a:pt x="f141" y="f142"/>
                  </a:lnTo>
                  <a:lnTo>
                    <a:pt x="f107" y="f118"/>
                  </a:lnTo>
                  <a:close/>
                </a:path>
                <a:path w="2197100" h="1068070">
                  <a:moveTo>
                    <a:pt x="f68" y="f143"/>
                  </a:moveTo>
                  <a:lnTo>
                    <a:pt x="f70" y="f144"/>
                  </a:lnTo>
                  <a:lnTo>
                    <a:pt x="f145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24" y="f151"/>
                  </a:lnTo>
                  <a:lnTo>
                    <a:pt x="f152" y="f153"/>
                  </a:lnTo>
                  <a:lnTo>
                    <a:pt x="f81" y="f154"/>
                  </a:lnTo>
                  <a:lnTo>
                    <a:pt x="f155" y="f156"/>
                  </a:lnTo>
                  <a:lnTo>
                    <a:pt x="f6" y="f157"/>
                  </a:lnTo>
                  <a:lnTo>
                    <a:pt x="f158" y="f159"/>
                  </a:lnTo>
                  <a:lnTo>
                    <a:pt x="f10" y="f160"/>
                  </a:lnTo>
                  <a:lnTo>
                    <a:pt x="f12" y="f161"/>
                  </a:lnTo>
                  <a:lnTo>
                    <a:pt x="f14" y="f162"/>
                  </a:lnTo>
                  <a:lnTo>
                    <a:pt x="f163" y="f164"/>
                  </a:lnTo>
                  <a:lnTo>
                    <a:pt x="f165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24" y="f171"/>
                  </a:lnTo>
                  <a:lnTo>
                    <a:pt x="f172" y="f173"/>
                  </a:lnTo>
                  <a:lnTo>
                    <a:pt x="f28" y="f174"/>
                  </a:lnTo>
                  <a:lnTo>
                    <a:pt x="f175" y="f176"/>
                  </a:lnTo>
                  <a:lnTo>
                    <a:pt x="f177" y="f178"/>
                  </a:lnTo>
                  <a:lnTo>
                    <a:pt x="f179" y="f180"/>
                  </a:lnTo>
                  <a:lnTo>
                    <a:pt x="f181" y="f182"/>
                  </a:lnTo>
                  <a:lnTo>
                    <a:pt x="f183" y="f184"/>
                  </a:lnTo>
                  <a:lnTo>
                    <a:pt x="f185" y="f186"/>
                  </a:lnTo>
                  <a:lnTo>
                    <a:pt x="f187" y="f188"/>
                  </a:lnTo>
                  <a:lnTo>
                    <a:pt x="f44" y="f189"/>
                  </a:lnTo>
                  <a:lnTo>
                    <a:pt x="f46" y="f190"/>
                  </a:lnTo>
                  <a:lnTo>
                    <a:pt x="f191" y="f192"/>
                  </a:lnTo>
                  <a:lnTo>
                    <a:pt x="f193" y="f194"/>
                  </a:lnTo>
                  <a:lnTo>
                    <a:pt x="f52" y="f195"/>
                  </a:lnTo>
                  <a:lnTo>
                    <a:pt x="f196" y="f197"/>
                  </a:lnTo>
                  <a:lnTo>
                    <a:pt x="f56" y="f198"/>
                  </a:lnTo>
                  <a:lnTo>
                    <a:pt x="f58" y="f199"/>
                  </a:lnTo>
                  <a:lnTo>
                    <a:pt x="f24" y="f200"/>
                  </a:lnTo>
                  <a:lnTo>
                    <a:pt x="f60" y="f201"/>
                  </a:lnTo>
                  <a:lnTo>
                    <a:pt x="f62" y="f202"/>
                  </a:lnTo>
                  <a:lnTo>
                    <a:pt x="f64" y="f203"/>
                  </a:lnTo>
                  <a:lnTo>
                    <a:pt x="f66" y="f204"/>
                  </a:lnTo>
                  <a:lnTo>
                    <a:pt x="f68" y="f143"/>
                  </a:lnTo>
                  <a:close/>
                </a:path>
                <a:path w="2197100" h="1068070">
                  <a:moveTo>
                    <a:pt x="f205" y="f206"/>
                  </a:moveTo>
                  <a:lnTo>
                    <a:pt x="f207" y="f208"/>
                  </a:lnTo>
                  <a:lnTo>
                    <a:pt x="f209" y="f210"/>
                  </a:lnTo>
                  <a:lnTo>
                    <a:pt x="f211" y="f212"/>
                  </a:lnTo>
                  <a:lnTo>
                    <a:pt x="f213" y="f214"/>
                  </a:lnTo>
                  <a:lnTo>
                    <a:pt x="f215" y="f216"/>
                  </a:lnTo>
                  <a:lnTo>
                    <a:pt x="f217" y="f218"/>
                  </a:lnTo>
                  <a:lnTo>
                    <a:pt x="f219" y="f220"/>
                  </a:lnTo>
                  <a:lnTo>
                    <a:pt x="f221" y="f222"/>
                  </a:lnTo>
                  <a:lnTo>
                    <a:pt x="f223" y="f224"/>
                  </a:lnTo>
                  <a:lnTo>
                    <a:pt x="f225" y="f226"/>
                  </a:lnTo>
                  <a:lnTo>
                    <a:pt x="f227" y="f228"/>
                  </a:lnTo>
                  <a:lnTo>
                    <a:pt x="f229" y="f230"/>
                  </a:lnTo>
                  <a:lnTo>
                    <a:pt x="f231" y="f232"/>
                  </a:lnTo>
                  <a:lnTo>
                    <a:pt x="f233" y="f234"/>
                  </a:lnTo>
                  <a:lnTo>
                    <a:pt x="f235" y="f236"/>
                  </a:lnTo>
                  <a:lnTo>
                    <a:pt x="f237" y="f37"/>
                  </a:lnTo>
                  <a:lnTo>
                    <a:pt x="f238" y="f39"/>
                  </a:lnTo>
                  <a:lnTo>
                    <a:pt x="f239" y="f240"/>
                  </a:lnTo>
                  <a:lnTo>
                    <a:pt x="f241" y="f43"/>
                  </a:lnTo>
                  <a:lnTo>
                    <a:pt x="f242" y="f243"/>
                  </a:lnTo>
                  <a:lnTo>
                    <a:pt x="f244" y="f47"/>
                  </a:lnTo>
                  <a:lnTo>
                    <a:pt x="f245" y="f49"/>
                  </a:lnTo>
                  <a:lnTo>
                    <a:pt x="f246" y="f247"/>
                  </a:lnTo>
                  <a:lnTo>
                    <a:pt x="f248" y="f249"/>
                  </a:lnTo>
                  <a:lnTo>
                    <a:pt x="f250" y="f251"/>
                  </a:lnTo>
                  <a:lnTo>
                    <a:pt x="f252" y="f253"/>
                  </a:lnTo>
                  <a:lnTo>
                    <a:pt x="f223" y="f2"/>
                  </a:lnTo>
                  <a:lnTo>
                    <a:pt x="f254" y="f59"/>
                  </a:lnTo>
                  <a:lnTo>
                    <a:pt x="f255" y="f256"/>
                  </a:lnTo>
                  <a:lnTo>
                    <a:pt x="f257" y="f63"/>
                  </a:lnTo>
                  <a:lnTo>
                    <a:pt x="f258" y="f65"/>
                  </a:lnTo>
                  <a:lnTo>
                    <a:pt x="f259" y="f67"/>
                  </a:lnTo>
                  <a:lnTo>
                    <a:pt x="f260" y="f69"/>
                  </a:lnTo>
                  <a:lnTo>
                    <a:pt x="f261" y="f71"/>
                  </a:lnTo>
                  <a:lnTo>
                    <a:pt x="f262" y="f73"/>
                  </a:lnTo>
                  <a:lnTo>
                    <a:pt x="f263" y="f75"/>
                  </a:lnTo>
                  <a:lnTo>
                    <a:pt x="f223" y="f264"/>
                  </a:lnTo>
                  <a:lnTo>
                    <a:pt x="f265" y="f78"/>
                  </a:lnTo>
                  <a:lnTo>
                    <a:pt x="f266" y="f267"/>
                  </a:lnTo>
                  <a:lnTo>
                    <a:pt x="f268" y="f269"/>
                  </a:lnTo>
                  <a:lnTo>
                    <a:pt x="f205" y="f206"/>
                  </a:lnTo>
                  <a:close/>
                </a:path>
                <a:path w="2197100" h="1068070">
                  <a:moveTo>
                    <a:pt x="f136" y="f270"/>
                  </a:moveTo>
                  <a:lnTo>
                    <a:pt x="f138" y="f271"/>
                  </a:lnTo>
                  <a:lnTo>
                    <a:pt x="f272" y="f273"/>
                  </a:lnTo>
                  <a:lnTo>
                    <a:pt x="f274" y="f275"/>
                  </a:lnTo>
                  <a:lnTo>
                    <a:pt x="f276" y="f277"/>
                  </a:lnTo>
                  <a:lnTo>
                    <a:pt x="f278" y="f279"/>
                  </a:lnTo>
                  <a:lnTo>
                    <a:pt x="f280" y="f281"/>
                  </a:lnTo>
                  <a:lnTo>
                    <a:pt x="f282" y="f283"/>
                  </a:lnTo>
                  <a:lnTo>
                    <a:pt x="f284" y="f285"/>
                  </a:lnTo>
                  <a:lnTo>
                    <a:pt x="f125" y="f286"/>
                  </a:lnTo>
                  <a:lnTo>
                    <a:pt x="f126" y="f287"/>
                  </a:lnTo>
                  <a:lnTo>
                    <a:pt x="f288" y="f289"/>
                  </a:lnTo>
                  <a:lnTo>
                    <a:pt x="f290" y="f291"/>
                  </a:lnTo>
                  <a:lnTo>
                    <a:pt x="f292" y="f293"/>
                  </a:lnTo>
                  <a:lnTo>
                    <a:pt x="f294" y="f295"/>
                  </a:lnTo>
                  <a:lnTo>
                    <a:pt x="f136" y="f270"/>
                  </a:lnTo>
                  <a:close/>
                </a:path>
                <a:path w="2197100" h="1068070">
                  <a:moveTo>
                    <a:pt x="f287" y="f296"/>
                  </a:moveTo>
                  <a:lnTo>
                    <a:pt x="f297" y="f298"/>
                  </a:lnTo>
                  <a:lnTo>
                    <a:pt x="f299" y="f92"/>
                  </a:lnTo>
                  <a:lnTo>
                    <a:pt x="f300" y="f94"/>
                  </a:lnTo>
                  <a:lnTo>
                    <a:pt x="f301" y="f96"/>
                  </a:lnTo>
                  <a:lnTo>
                    <a:pt x="f302" y="f303"/>
                  </a:lnTo>
                  <a:lnTo>
                    <a:pt x="f304" y="f100"/>
                  </a:lnTo>
                  <a:lnTo>
                    <a:pt x="f305" y="f102"/>
                  </a:lnTo>
                  <a:lnTo>
                    <a:pt x="f306" y="f104"/>
                  </a:lnTo>
                  <a:lnTo>
                    <a:pt x="f307" y="f106"/>
                  </a:lnTo>
                  <a:lnTo>
                    <a:pt x="f308" y="f309"/>
                  </a:lnTo>
                  <a:lnTo>
                    <a:pt x="f310" y="f110"/>
                  </a:lnTo>
                  <a:lnTo>
                    <a:pt x="f311" y="f312"/>
                  </a:lnTo>
                  <a:lnTo>
                    <a:pt x="f313" y="f314"/>
                  </a:lnTo>
                  <a:lnTo>
                    <a:pt x="f286" y="f84"/>
                  </a:lnTo>
                  <a:lnTo>
                    <a:pt x="f287" y="f296"/>
                  </a:lnTo>
                  <a:close/>
                </a:path>
                <a:path w="2197100" h="1068070">
                  <a:moveTo>
                    <a:pt x="f315" y="f316"/>
                  </a:moveTo>
                  <a:lnTo>
                    <a:pt x="f201" y="f317"/>
                  </a:lnTo>
                  <a:lnTo>
                    <a:pt x="f202" y="f255"/>
                  </a:lnTo>
                  <a:lnTo>
                    <a:pt x="f203" y="f318"/>
                  </a:lnTo>
                  <a:lnTo>
                    <a:pt x="f204" y="f258"/>
                  </a:lnTo>
                  <a:lnTo>
                    <a:pt x="f319" y="f259"/>
                  </a:lnTo>
                  <a:lnTo>
                    <a:pt x="f144" y="f260"/>
                  </a:lnTo>
                  <a:lnTo>
                    <a:pt x="f146" y="f261"/>
                  </a:lnTo>
                  <a:lnTo>
                    <a:pt x="f320" y="f321"/>
                  </a:lnTo>
                  <a:lnTo>
                    <a:pt x="f322" y="f263"/>
                  </a:lnTo>
                  <a:lnTo>
                    <a:pt x="f323" y="f316"/>
                  </a:lnTo>
                  <a:lnTo>
                    <a:pt x="f153" y="f324"/>
                  </a:lnTo>
                  <a:lnTo>
                    <a:pt x="f325" y="f326"/>
                  </a:lnTo>
                  <a:lnTo>
                    <a:pt x="f327" y="f328"/>
                  </a:lnTo>
                  <a:lnTo>
                    <a:pt x="f157" y="f329"/>
                  </a:lnTo>
                  <a:lnTo>
                    <a:pt x="f330" y="f207"/>
                  </a:lnTo>
                  <a:lnTo>
                    <a:pt x="f331" y="f332"/>
                  </a:lnTo>
                  <a:lnTo>
                    <a:pt x="f333" y="f334"/>
                  </a:lnTo>
                  <a:lnTo>
                    <a:pt x="f335" y="f336"/>
                  </a:lnTo>
                  <a:lnTo>
                    <a:pt x="f164" y="f337"/>
                  </a:lnTo>
                  <a:lnTo>
                    <a:pt x="f166" y="f217"/>
                  </a:lnTo>
                  <a:lnTo>
                    <a:pt x="f168" y="f338"/>
                  </a:lnTo>
                  <a:lnTo>
                    <a:pt x="f170" y="f339"/>
                  </a:lnTo>
                  <a:lnTo>
                    <a:pt x="f171" y="f316"/>
                  </a:lnTo>
                  <a:lnTo>
                    <a:pt x="f173" y="f225"/>
                  </a:lnTo>
                  <a:lnTo>
                    <a:pt x="f174" y="f227"/>
                  </a:lnTo>
                  <a:lnTo>
                    <a:pt x="f176" y="f340"/>
                  </a:lnTo>
                  <a:lnTo>
                    <a:pt x="f341" y="f342"/>
                  </a:lnTo>
                  <a:lnTo>
                    <a:pt x="f343" y="f344"/>
                  </a:lnTo>
                  <a:lnTo>
                    <a:pt x="f182" y="f345"/>
                  </a:lnTo>
                  <a:lnTo>
                    <a:pt x="f184" y="f237"/>
                  </a:lnTo>
                  <a:lnTo>
                    <a:pt x="f346" y="f347"/>
                  </a:lnTo>
                  <a:lnTo>
                    <a:pt x="f348" y="f239"/>
                  </a:lnTo>
                  <a:lnTo>
                    <a:pt x="f349" y="f241"/>
                  </a:lnTo>
                  <a:lnTo>
                    <a:pt x="f190" y="f350"/>
                  </a:lnTo>
                  <a:lnTo>
                    <a:pt x="f351" y="f352"/>
                  </a:lnTo>
                  <a:lnTo>
                    <a:pt x="f353" y="f354"/>
                  </a:lnTo>
                  <a:lnTo>
                    <a:pt x="f355" y="f356"/>
                  </a:lnTo>
                  <a:lnTo>
                    <a:pt x="f197" y="f357"/>
                  </a:lnTo>
                  <a:lnTo>
                    <a:pt x="f358" y="f359"/>
                  </a:lnTo>
                  <a:lnTo>
                    <a:pt x="f199" y="f360"/>
                  </a:lnTo>
                  <a:lnTo>
                    <a:pt x="f315" y="f316"/>
                  </a:lnTo>
                  <a:close/>
                </a:path>
                <a:path w="2197100" h="1068070">
                  <a:moveTo>
                    <a:pt x="f361" y="f362"/>
                  </a:moveTo>
                  <a:lnTo>
                    <a:pt x="f363" y="f362"/>
                  </a:lnTo>
                  <a:lnTo>
                    <a:pt x="f363" y="f364"/>
                  </a:lnTo>
                  <a:lnTo>
                    <a:pt x="f361" y="f364"/>
                  </a:lnTo>
                  <a:lnTo>
                    <a:pt x="f361" y="f362"/>
                  </a:lnTo>
                  <a:close/>
                </a:path>
                <a:path w="2197100" h="1068070">
                  <a:moveTo>
                    <a:pt x="f365" y="f366"/>
                  </a:moveTo>
                  <a:lnTo>
                    <a:pt x="f367" y="f366"/>
                  </a:lnTo>
                  <a:lnTo>
                    <a:pt x="f367" y="f368"/>
                  </a:lnTo>
                  <a:lnTo>
                    <a:pt x="f365" y="f368"/>
                  </a:lnTo>
                  <a:lnTo>
                    <a:pt x="f365" y="f366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object 9">
              <a:extLst>
                <a:ext uri="{FF2B5EF4-FFF2-40B4-BE49-F238E27FC236}">
                  <a16:creationId xmlns:a16="http://schemas.microsoft.com/office/drawing/2014/main" id="{01ED7E11-97C1-083F-C621-33D4AFFE7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0151" y="1210528"/>
              <a:ext cx="173361" cy="9998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2A1448EB-865F-F6A2-100E-3B47C6891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3748" y="1167853"/>
              <a:ext cx="292415" cy="18196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839BA970-B907-A546-C82A-7F610EFAB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13119" y="1167853"/>
              <a:ext cx="297472" cy="18196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2" name="object 12">
              <a:extLst>
                <a:ext uri="{FF2B5EF4-FFF2-40B4-BE49-F238E27FC236}">
                  <a16:creationId xmlns:a16="http://schemas.microsoft.com/office/drawing/2014/main" id="{36A34AC3-8810-BB88-36D2-F0AEE69E6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4184" y="1167862"/>
              <a:ext cx="309286" cy="14264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id="{9B253E05-0CCC-1290-94E1-803AAB050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67053" y="1167862"/>
              <a:ext cx="90799" cy="14263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id="{C440402A-598B-C2FA-326C-253600E3B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87827" y="1212777"/>
              <a:ext cx="84417" cy="9771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DF7359B0-071A-F13B-1517-311677FB8DEB}"/>
                </a:ext>
              </a:extLst>
            </p:cNvPr>
            <p:cNvSpPr/>
            <p:nvPr/>
          </p:nvSpPr>
          <p:spPr>
            <a:xfrm>
              <a:off x="4793604" y="1210546"/>
              <a:ext cx="60322" cy="1003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325"/>
                <a:gd name="f4" fmla="val 100330"/>
                <a:gd name="f5" fmla="val 41935"/>
                <a:gd name="f6" fmla="val 33695"/>
                <a:gd name="f7" fmla="val 20448"/>
                <a:gd name="f8" fmla="val 1800"/>
                <a:gd name="f9" fmla="val 9752"/>
                <a:gd name="f10" fmla="val 7251"/>
                <a:gd name="f11" fmla="val 2604"/>
                <a:gd name="f12" fmla="val 16423"/>
                <a:gd name="f13" fmla="val 29391"/>
                <a:gd name="f14" fmla="val 6460"/>
                <a:gd name="f15" fmla="val 44902"/>
                <a:gd name="f16" fmla="val 20674"/>
                <a:gd name="f17" fmla="val 54237"/>
                <a:gd name="f18" fmla="val 34888"/>
                <a:gd name="f19" fmla="val 61819"/>
                <a:gd name="f20" fmla="val 41349"/>
                <a:gd name="f21" fmla="val 72071"/>
                <a:gd name="f22" fmla="val 82363"/>
                <a:gd name="f23" fmla="val 31433"/>
                <a:gd name="f24" fmla="val 85735"/>
                <a:gd name="f25" fmla="val 18324"/>
                <a:gd name="f26" fmla="val 8397"/>
                <a:gd name="f27" fmla="val 83494"/>
                <a:gd name="f28" fmla="val 1476"/>
                <a:gd name="f29" fmla="val 78992"/>
                <a:gd name="f30" fmla="val 554"/>
                <a:gd name="f31" fmla="val 94719"/>
                <a:gd name="f32" fmla="val 6774"/>
                <a:gd name="f33" fmla="val 97353"/>
                <a:gd name="f34" fmla="val 13301"/>
                <a:gd name="f35" fmla="val 98951"/>
                <a:gd name="f36" fmla="val 20007"/>
                <a:gd name="f37" fmla="val 99742"/>
                <a:gd name="f38" fmla="val 26763"/>
                <a:gd name="f39" fmla="val 99955"/>
                <a:gd name="f40" fmla="val 39153"/>
                <a:gd name="f41" fmla="val 98173"/>
                <a:gd name="f42" fmla="val 49812"/>
                <a:gd name="f43" fmla="val 92723"/>
                <a:gd name="f44" fmla="val 57279"/>
                <a:gd name="f45" fmla="val 83447"/>
                <a:gd name="f46" fmla="val 60092"/>
                <a:gd name="f47" fmla="val 70186"/>
                <a:gd name="f48" fmla="val 53626"/>
                <a:gd name="f49" fmla="val 53125"/>
                <a:gd name="f50" fmla="val 39401"/>
                <a:gd name="f51" fmla="val 43869"/>
                <a:gd name="f52" fmla="val 25177"/>
                <a:gd name="f53" fmla="val 36680"/>
                <a:gd name="f54" fmla="val 18711"/>
                <a:gd name="f55" fmla="val 25821"/>
                <a:gd name="f56" fmla="val 17968"/>
                <a:gd name="f57" fmla="val 26575"/>
                <a:gd name="f58" fmla="val 14208"/>
                <a:gd name="f59" fmla="val 39684"/>
                <a:gd name="f60" fmla="val 50155"/>
                <a:gd name="f61" fmla="val 16659"/>
                <a:gd name="f62" fmla="val 54071"/>
                <a:gd name="f63" fmla="val 19088"/>
                <a:gd name="f64" fmla="val 55589"/>
                <a:gd name="f65" fmla="val 3738"/>
                <a:gd name="f66" fmla="val 48658"/>
                <a:gd name="f67" fmla="val 1675"/>
                <a:gd name="f68" fmla="*/ f0 1 60325"/>
                <a:gd name="f69" fmla="*/ f1 1 100330"/>
                <a:gd name="f70" fmla="+- f4 0 f2"/>
                <a:gd name="f71" fmla="+- f3 0 f2"/>
                <a:gd name="f72" fmla="*/ f71 1 60325"/>
                <a:gd name="f73" fmla="*/ f70 1 100330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60325" h="100330">
                  <a:moveTo>
                    <a:pt x="f5" y="f2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0" y="f22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4" y="f56"/>
                  </a:lnTo>
                  <a:lnTo>
                    <a:pt x="f57" y="f58"/>
                  </a:lnTo>
                  <a:lnTo>
                    <a:pt x="f59" y="f58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object 16">
              <a:extLst>
                <a:ext uri="{FF2B5EF4-FFF2-40B4-BE49-F238E27FC236}">
                  <a16:creationId xmlns:a16="http://schemas.microsoft.com/office/drawing/2014/main" id="{1BA85BB7-A08F-5843-8040-A1644A27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299411" y="1400001"/>
              <a:ext cx="349904" cy="17448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0DB68C5B-6D2A-E552-FDAC-71CC93106953}"/>
                </a:ext>
              </a:extLst>
            </p:cNvPr>
            <p:cNvSpPr/>
            <p:nvPr/>
          </p:nvSpPr>
          <p:spPr>
            <a:xfrm>
              <a:off x="3678905" y="1435196"/>
              <a:ext cx="53977" cy="977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3975"/>
                <a:gd name="f4" fmla="val 97790"/>
                <a:gd name="f5" fmla="val 46982"/>
                <a:gd name="f6" fmla="val 41747"/>
                <a:gd name="f7" fmla="val 34249"/>
                <a:gd name="f8" fmla="val 1265"/>
                <a:gd name="f9" fmla="val 27262"/>
                <a:gd name="f10" fmla="val 4794"/>
                <a:gd name="f11" fmla="val 21290"/>
                <a:gd name="f12" fmla="val 10182"/>
                <a:gd name="f13" fmla="val 16837"/>
                <a:gd name="f14" fmla="val 17025"/>
                <a:gd name="f15" fmla="val 16470"/>
                <a:gd name="f16" fmla="val 2251"/>
                <a:gd name="f17" fmla="val 97724"/>
                <a:gd name="f18" fmla="val 17591"/>
                <a:gd name="f19" fmla="val 54291"/>
                <a:gd name="f20" fmla="val 19446"/>
                <a:gd name="f21" fmla="val 38099"/>
                <a:gd name="f22" fmla="val 24708"/>
                <a:gd name="f23" fmla="val 25836"/>
                <a:gd name="f24" fmla="val 32919"/>
                <a:gd name="f25" fmla="val 18065"/>
                <a:gd name="f26" fmla="val 43621"/>
                <a:gd name="f27" fmla="val 15350"/>
                <a:gd name="f28" fmla="val 46605"/>
                <a:gd name="f29" fmla="val 50155"/>
                <a:gd name="f30" fmla="val 15737"/>
                <a:gd name="f31" fmla="val 53349"/>
                <a:gd name="f32" fmla="val 1319"/>
                <a:gd name="f33" fmla="*/ f0 1 53975"/>
                <a:gd name="f34" fmla="*/ f1 1 97790"/>
                <a:gd name="f35" fmla="+- f4 0 f2"/>
                <a:gd name="f36" fmla="+- f3 0 f2"/>
                <a:gd name="f37" fmla="*/ f36 1 53975"/>
                <a:gd name="f38" fmla="*/ f35 1 97790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3975" h="97790">
                  <a:moveTo>
                    <a:pt x="f5" y="f2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4"/>
                  </a:lnTo>
                  <a:lnTo>
                    <a:pt x="f15" y="f16"/>
                  </a:lnTo>
                  <a:lnTo>
                    <a:pt x="f2" y="f16"/>
                  </a:lnTo>
                  <a:lnTo>
                    <a:pt x="f2" y="f17"/>
                  </a:lnTo>
                  <a:lnTo>
                    <a:pt x="f18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7"/>
                  </a:lnTo>
                  <a:lnTo>
                    <a:pt x="f29" y="f30"/>
                  </a:lnTo>
                  <a:lnTo>
                    <a:pt x="f31" y="f14"/>
                  </a:lnTo>
                  <a:lnTo>
                    <a:pt x="f31" y="f32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8" name="object 18">
              <a:extLst>
                <a:ext uri="{FF2B5EF4-FFF2-40B4-BE49-F238E27FC236}">
                  <a16:creationId xmlns:a16="http://schemas.microsoft.com/office/drawing/2014/main" id="{2CEF8E3E-D8AB-FABD-2671-07D7DF101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51728" y="1437445"/>
              <a:ext cx="84426" cy="9771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9" name="object 19">
              <a:extLst>
                <a:ext uri="{FF2B5EF4-FFF2-40B4-BE49-F238E27FC236}">
                  <a16:creationId xmlns:a16="http://schemas.microsoft.com/office/drawing/2014/main" id="{3DBEBB63-7ED2-0B1F-7EDC-E8F696289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305016" y="1689838"/>
              <a:ext cx="83301" cy="13065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0" name="object 20">
              <a:extLst>
                <a:ext uri="{FF2B5EF4-FFF2-40B4-BE49-F238E27FC236}">
                  <a16:creationId xmlns:a16="http://schemas.microsoft.com/office/drawing/2014/main" id="{9A7CE3B3-1E1C-224B-7C08-45063421B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408563" y="1725015"/>
              <a:ext cx="84426" cy="9772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1" name="object 21">
              <a:extLst>
                <a:ext uri="{FF2B5EF4-FFF2-40B4-BE49-F238E27FC236}">
                  <a16:creationId xmlns:a16="http://schemas.microsoft.com/office/drawing/2014/main" id="{DACD7CD0-09CB-2DF5-5764-95BA987F9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522945" y="1680081"/>
              <a:ext cx="90799" cy="14266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CADD2F9A-D250-0486-44D9-6CFBF5E5098B}"/>
                </a:ext>
              </a:extLst>
            </p:cNvPr>
            <p:cNvSpPr/>
            <p:nvPr/>
          </p:nvSpPr>
          <p:spPr>
            <a:xfrm>
              <a:off x="3639577" y="1680100"/>
              <a:ext cx="71122" cy="140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1120"/>
                <a:gd name="f4" fmla="val 140969"/>
                <a:gd name="f5" fmla="val 17589"/>
                <a:gd name="f6" fmla="val 140398"/>
                <a:gd name="f7" fmla="val 69646"/>
                <a:gd name="f8" fmla="val 44932"/>
                <a:gd name="f9" fmla="val 52057"/>
                <a:gd name="f10" fmla="val 70764"/>
                <a:gd name="f11" fmla="val 3733"/>
                <a:gd name="f12" fmla="val 50914"/>
                <a:gd name="f13" fmla="val 23596"/>
                <a:gd name="f14" fmla="*/ f0 1 71120"/>
                <a:gd name="f15" fmla="*/ f1 1 140969"/>
                <a:gd name="f16" fmla="+- f4 0 f2"/>
                <a:gd name="f17" fmla="+- f3 0 f2"/>
                <a:gd name="f18" fmla="*/ f17 1 71120"/>
                <a:gd name="f19" fmla="*/ f16 1 14096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1120" h="140969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  <a:path w="71120" h="140969">
                  <a:moveTo>
                    <a:pt x="f7" y="f8"/>
                  </a:moveTo>
                  <a:lnTo>
                    <a:pt x="f9" y="f8"/>
                  </a:lnTo>
                  <a:lnTo>
                    <a:pt x="f9" y="f6"/>
                  </a:lnTo>
                  <a:lnTo>
                    <a:pt x="f7" y="f6"/>
                  </a:lnTo>
                  <a:lnTo>
                    <a:pt x="f7" y="f8"/>
                  </a:lnTo>
                  <a:close/>
                </a:path>
                <a:path w="71120" h="140969">
                  <a:moveTo>
                    <a:pt x="f10" y="f11"/>
                  </a:moveTo>
                  <a:lnTo>
                    <a:pt x="f12" y="f11"/>
                  </a:lnTo>
                  <a:lnTo>
                    <a:pt x="f12" y="f13"/>
                  </a:lnTo>
                  <a:lnTo>
                    <a:pt x="f10" y="f13"/>
                  </a:lnTo>
                  <a:lnTo>
                    <a:pt x="f10" y="f11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3" name="object 23">
              <a:extLst>
                <a:ext uri="{FF2B5EF4-FFF2-40B4-BE49-F238E27FC236}">
                  <a16:creationId xmlns:a16="http://schemas.microsoft.com/office/drawing/2014/main" id="{D02E71C8-E055-9DC6-AA96-FE5E232045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733568" y="1722766"/>
              <a:ext cx="70747" cy="9996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C635A817-E858-4C3A-0729-4F5D318B7215}"/>
                </a:ext>
              </a:extLst>
            </p:cNvPr>
            <p:cNvSpPr/>
            <p:nvPr/>
          </p:nvSpPr>
          <p:spPr>
            <a:xfrm>
              <a:off x="3879213" y="1689829"/>
              <a:ext cx="100327" cy="1308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329"/>
                <a:gd name="f4" fmla="val 130810"/>
                <a:gd name="f5" fmla="val 99987"/>
                <a:gd name="f6" fmla="val 81241"/>
                <a:gd name="f7" fmla="val 54610"/>
                <a:gd name="f8" fmla="val 18719"/>
                <a:gd name="f9" fmla="val 71120"/>
                <a:gd name="f10" fmla="*/ f0 1 100329"/>
                <a:gd name="f11" fmla="*/ f1 1 130810"/>
                <a:gd name="f12" fmla="+- f4 0 f2"/>
                <a:gd name="f13" fmla="+- f3 0 f2"/>
                <a:gd name="f14" fmla="*/ f13 1 100329"/>
                <a:gd name="f15" fmla="*/ f12 1 130810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00329" h="130810">
                  <a:moveTo>
                    <a:pt x="f5" y="f2"/>
                  </a:moveTo>
                  <a:lnTo>
                    <a:pt x="f6" y="f2"/>
                  </a:lnTo>
                  <a:lnTo>
                    <a:pt x="f6" y="f7"/>
                  </a:lnTo>
                  <a:lnTo>
                    <a:pt x="f8" y="f7"/>
                  </a:lnTo>
                  <a:lnTo>
                    <a:pt x="f8" y="f2"/>
                  </a:lnTo>
                  <a:lnTo>
                    <a:pt x="f2" y="f2"/>
                  </a:lnTo>
                  <a:lnTo>
                    <a:pt x="f2" y="f7"/>
                  </a:lnTo>
                  <a:lnTo>
                    <a:pt x="f2" y="f9"/>
                  </a:lnTo>
                  <a:lnTo>
                    <a:pt x="f2" y="f4"/>
                  </a:lnTo>
                  <a:lnTo>
                    <a:pt x="f8" y="f4"/>
                  </a:lnTo>
                  <a:lnTo>
                    <a:pt x="f8" y="f9"/>
                  </a:lnTo>
                  <a:lnTo>
                    <a:pt x="f6" y="f9"/>
                  </a:lnTo>
                  <a:lnTo>
                    <a:pt x="f6" y="f4"/>
                  </a:lnTo>
                  <a:lnTo>
                    <a:pt x="f5" y="f4"/>
                  </a:lnTo>
                  <a:lnTo>
                    <a:pt x="f5" y="f9"/>
                  </a:lnTo>
                  <a:lnTo>
                    <a:pt x="f5" y="f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>
              <a:extLst>
                <a:ext uri="{FF2B5EF4-FFF2-40B4-BE49-F238E27FC236}">
                  <a16:creationId xmlns:a16="http://schemas.microsoft.com/office/drawing/2014/main" id="{071D645C-C043-3547-74B9-775B1DD99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005410" y="1722775"/>
              <a:ext cx="185522" cy="9998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96ABBE26-43FB-0F91-53D8-CC492ECDAE64}"/>
                </a:ext>
              </a:extLst>
            </p:cNvPr>
            <p:cNvSpPr/>
            <p:nvPr/>
          </p:nvSpPr>
          <p:spPr>
            <a:xfrm>
              <a:off x="4222187" y="1680100"/>
              <a:ext cx="102239" cy="1428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235"/>
                <a:gd name="f4" fmla="val 142875"/>
                <a:gd name="f5" fmla="val 17589"/>
                <a:gd name="f6" fmla="val 140398"/>
                <a:gd name="f7" fmla="val 102031"/>
                <a:gd name="f8" fmla="val 125056"/>
                <a:gd name="f9" fmla="val 99415"/>
                <a:gd name="f10" fmla="val 126733"/>
                <a:gd name="f11" fmla="val 95491"/>
                <a:gd name="f12" fmla="val 128409"/>
                <a:gd name="f13" fmla="val 82003"/>
                <a:gd name="f14" fmla="val 75285"/>
                <a:gd name="f15" fmla="val 122440"/>
                <a:gd name="f16" fmla="val 59156"/>
                <a:gd name="f17" fmla="val 100545"/>
                <a:gd name="f18" fmla="val 44945"/>
                <a:gd name="f19" fmla="val 17221"/>
                <a:gd name="f20" fmla="val 57670"/>
                <a:gd name="f21" fmla="val 22847"/>
                <a:gd name="f22" fmla="val 36144"/>
                <a:gd name="f23" fmla="val 114960"/>
                <a:gd name="f24" fmla="val 59702"/>
                <a:gd name="f25" fmla="val 127330"/>
                <a:gd name="f26" fmla="val 65557"/>
                <a:gd name="f27" fmla="val 135953"/>
                <a:gd name="f28" fmla="val 74803"/>
                <a:gd name="f29" fmla="val 140995"/>
                <a:gd name="f30" fmla="val 87045"/>
                <a:gd name="f31" fmla="val 142646"/>
                <a:gd name="f32" fmla="val 92684"/>
                <a:gd name="f33" fmla="val 140030"/>
                <a:gd name="f34" fmla="*/ f0 1 102235"/>
                <a:gd name="f35" fmla="*/ f1 1 142875"/>
                <a:gd name="f36" fmla="+- f4 0 f2"/>
                <a:gd name="f37" fmla="+- f3 0 f2"/>
                <a:gd name="f38" fmla="*/ f37 1 102235"/>
                <a:gd name="f39" fmla="*/ f36 1 142875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02235" h="142875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  <a:path w="102235" h="142875">
                  <a:moveTo>
                    <a:pt x="f7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12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6"/>
                  </a:lnTo>
                  <a:lnTo>
                    <a:pt x="f17" y="f18"/>
                  </a:lnTo>
                  <a:lnTo>
                    <a:pt x="f14" y="f18"/>
                  </a:lnTo>
                  <a:lnTo>
                    <a:pt x="f14" y="f19"/>
                  </a:lnTo>
                  <a:lnTo>
                    <a:pt x="f20" y="f21"/>
                  </a:lnTo>
                  <a:lnTo>
                    <a:pt x="f20" y="f18"/>
                  </a:lnTo>
                  <a:lnTo>
                    <a:pt x="f22" y="f18"/>
                  </a:lnTo>
                  <a:lnTo>
                    <a:pt x="f22" y="f16"/>
                  </a:lnTo>
                  <a:lnTo>
                    <a:pt x="f20" y="f16"/>
                  </a:lnTo>
                  <a:lnTo>
                    <a:pt x="f20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1"/>
                  </a:lnTo>
                  <a:lnTo>
                    <a:pt x="f7" y="f33"/>
                  </a:lnTo>
                  <a:lnTo>
                    <a:pt x="f7" y="f8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7" name="object 27">
              <a:extLst>
                <a:ext uri="{FF2B5EF4-FFF2-40B4-BE49-F238E27FC236}">
                  <a16:creationId xmlns:a16="http://schemas.microsoft.com/office/drawing/2014/main" id="{237381C3-C65C-576F-7D2B-84F67317B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344835" y="1680100"/>
              <a:ext cx="84417" cy="14040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8" name="object 28">
              <a:extLst>
                <a:ext uri="{FF2B5EF4-FFF2-40B4-BE49-F238E27FC236}">
                  <a16:creationId xmlns:a16="http://schemas.microsoft.com/office/drawing/2014/main" id="{D94106BC-F726-1752-77F5-C1AFF042D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289864" y="1914497"/>
              <a:ext cx="276880" cy="13290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9" name="object 29">
              <a:extLst>
                <a:ext uri="{FF2B5EF4-FFF2-40B4-BE49-F238E27FC236}">
                  <a16:creationId xmlns:a16="http://schemas.microsoft.com/office/drawing/2014/main" id="{59744CBE-A97E-E3AA-303F-D9BCD475E00F}"/>
                </a:ext>
              </a:extLst>
            </p:cNvPr>
            <p:cNvSpPr/>
            <p:nvPr/>
          </p:nvSpPr>
          <p:spPr>
            <a:xfrm>
              <a:off x="3598035" y="1904759"/>
              <a:ext cx="17775" cy="140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779"/>
                <a:gd name="f4" fmla="val 140969"/>
                <a:gd name="f5" fmla="val 17591"/>
                <a:gd name="f6" fmla="val 140404"/>
                <a:gd name="f7" fmla="*/ f0 1 17779"/>
                <a:gd name="f8" fmla="*/ f1 1 140969"/>
                <a:gd name="f9" fmla="+- f4 0 f2"/>
                <a:gd name="f10" fmla="+- f3 0 f2"/>
                <a:gd name="f11" fmla="*/ f10 1 17779"/>
                <a:gd name="f12" fmla="*/ f9 1 14096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7779" h="140969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0" name="object 30">
              <a:extLst>
                <a:ext uri="{FF2B5EF4-FFF2-40B4-BE49-F238E27FC236}">
                  <a16:creationId xmlns:a16="http://schemas.microsoft.com/office/drawing/2014/main" id="{1FCA2872-C264-FBA7-F939-CD7E0A070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641460" y="1947434"/>
              <a:ext cx="161940" cy="9998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118DE39D-3223-BF8D-D8E5-E439AD1DE4C3}"/>
                </a:ext>
              </a:extLst>
            </p:cNvPr>
            <p:cNvSpPr/>
            <p:nvPr/>
          </p:nvSpPr>
          <p:spPr>
            <a:xfrm>
              <a:off x="785314" y="10523244"/>
              <a:ext cx="18533744" cy="0"/>
            </a:xfrm>
            <a:custGeom>
              <a:avLst/>
              <a:gdLst>
                <a:gd name="f0" fmla="val w"/>
                <a:gd name="f1" fmla="val h"/>
                <a:gd name="f2" fmla="val ss"/>
                <a:gd name="f3" fmla="val 0"/>
                <a:gd name="f4" fmla="val 18533745"/>
                <a:gd name="f5" fmla="val 18533467"/>
                <a:gd name="f6" fmla="abs f0"/>
                <a:gd name="f7" fmla="abs f1"/>
                <a:gd name="f8" fmla="abs f2"/>
                <a:gd name="f9" fmla="*/ f0 1 18533745"/>
                <a:gd name="f10" fmla="val f3"/>
                <a:gd name="f11" fmla="+- f3 0 f3"/>
                <a:gd name="f12" fmla="+- f4 0 f3"/>
                <a:gd name="f13" fmla="?: f6 f0 1"/>
                <a:gd name="f14" fmla="?: f7 f1 1"/>
                <a:gd name="f15" fmla="?: f8 f2 1"/>
                <a:gd name="f16" fmla="*/ f12 1 18533745"/>
                <a:gd name="f17" fmla="*/ f11 1 0"/>
                <a:gd name="f18" fmla="*/ f13 1 18533745"/>
                <a:gd name="f19" fmla="*/ f14 1 21600"/>
                <a:gd name="f20" fmla="*/ 21600 f14 1"/>
                <a:gd name="f21" fmla="*/ 0 1 f16"/>
                <a:gd name="f22" fmla="*/ 18533745 1 f16"/>
                <a:gd name="f23" fmla="*/ 0 1 f17"/>
                <a:gd name="f24" fmla="*/ 1 1 f17"/>
                <a:gd name="f25" fmla="min f19 f18"/>
                <a:gd name="f26" fmla="*/ f20 1 f15"/>
                <a:gd name="f27" fmla="*/ f21 f9 1"/>
                <a:gd name="f28" fmla="*/ f22 f9 1"/>
                <a:gd name="f29" fmla="val f26"/>
                <a:gd name="f30" fmla="*/ f3 f25 1"/>
                <a:gd name="f31" fmla="+- f29 0 f10"/>
                <a:gd name="f32" fmla="*/ f31 1 0"/>
                <a:gd name="f33" fmla="*/ f24 f32 1"/>
                <a:gd name="f34" fmla="*/ f23 f32 1"/>
                <a:gd name="f35" fmla="*/ f34 f25 1"/>
                <a:gd name="f36" fmla="*/ f33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5" r="f28" b="f36"/>
              <a:pathLst>
                <a:path w="18533745">
                  <a:moveTo>
                    <a:pt x="f3" y="f30"/>
                  </a:moveTo>
                  <a:lnTo>
                    <a:pt x="f5" y="f30"/>
                  </a:lnTo>
                </a:path>
              </a:pathLst>
            </a:custGeom>
            <a:noFill/>
            <a:ln w="10469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67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3634B2B-7F2E-BF31-F02E-DFA015D34B89}"/>
              </a:ext>
            </a:extLst>
          </p:cNvPr>
          <p:cNvSpPr txBox="1"/>
          <p:nvPr/>
        </p:nvSpPr>
        <p:spPr>
          <a:xfrm>
            <a:off x="2083324" y="0"/>
            <a:ext cx="1636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Agenda</a:t>
            </a:r>
          </a:p>
        </p:txBody>
      </p:sp>
      <p:pic>
        <p:nvPicPr>
          <p:cNvPr id="2" name="Picture 1" descr="A blue and white document with text">
            <a:extLst>
              <a:ext uri="{FF2B5EF4-FFF2-40B4-BE49-F238E27FC236}">
                <a16:creationId xmlns:a16="http://schemas.microsoft.com/office/drawing/2014/main" id="{35393862-AB6F-1D25-9C92-C6F6E302F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010" y="844625"/>
            <a:ext cx="3641113" cy="520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860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B640CC-3AA3-D6D3-6A2D-79764811B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878" y="726231"/>
            <a:ext cx="3915978" cy="518158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A33C99-7F4F-F38F-62EC-4D07462E67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0836" y="726231"/>
            <a:ext cx="10760075" cy="361637"/>
          </a:xfrm>
        </p:spPr>
        <p:txBody>
          <a:bodyPr/>
          <a:lstStyle/>
          <a:p>
            <a:r>
              <a:rPr lang="en-GB" dirty="0"/>
              <a:t>Primary Care One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445D1E-0153-B305-D552-3C27AC8BE1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410" y="2815985"/>
            <a:ext cx="3663413" cy="1477328"/>
          </a:xfrm>
        </p:spPr>
        <p:txBody>
          <a:bodyPr/>
          <a:lstStyle/>
          <a:p>
            <a:r>
              <a:rPr lang="en-GB" sz="3200" dirty="0">
                <a:solidFill>
                  <a:srgbClr val="FF0000"/>
                </a:solidFill>
              </a:rPr>
              <a:t>How to turn data </a:t>
            </a:r>
          </a:p>
          <a:p>
            <a:r>
              <a:rPr lang="en-GB" sz="3200" dirty="0">
                <a:solidFill>
                  <a:srgbClr val="FF0000"/>
                </a:solidFill>
              </a:rPr>
              <a:t>into equitable action </a:t>
            </a:r>
          </a:p>
        </p:txBody>
      </p:sp>
    </p:spTree>
    <p:extLst>
      <p:ext uri="{BB962C8B-B14F-4D97-AF65-F5344CB8AC3E}">
        <p14:creationId xmlns:p14="http://schemas.microsoft.com/office/powerpoint/2010/main" val="30615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B9FCC22-0046-5F00-2806-290B28062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175" y="812158"/>
            <a:ext cx="3579920" cy="4988412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A33C99-7F4F-F38F-62EC-4D07462E67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0836" y="726231"/>
            <a:ext cx="10760075" cy="361637"/>
          </a:xfrm>
        </p:spPr>
        <p:txBody>
          <a:bodyPr/>
          <a:lstStyle/>
          <a:p>
            <a:r>
              <a:rPr lang="en-GB" dirty="0"/>
              <a:t>Primary Care One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C92D30-5B9D-1BCD-EC0D-F657EBC4C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4684" y="1087868"/>
            <a:ext cx="3900423" cy="428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1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4AC612-33DC-A440-7AAE-3ECCCF4E9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492" y="1234448"/>
            <a:ext cx="3494898" cy="465796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A33C99-7F4F-F38F-62EC-4D07462E67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0836" y="726231"/>
            <a:ext cx="10760075" cy="361637"/>
          </a:xfrm>
        </p:spPr>
        <p:txBody>
          <a:bodyPr/>
          <a:lstStyle/>
          <a:p>
            <a:r>
              <a:rPr lang="en-GB" dirty="0"/>
              <a:t>Primary Care One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A86E79-E461-8430-21CD-6384AF5B2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7101" y="1408657"/>
            <a:ext cx="3494899" cy="43095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0F355E-F845-7162-651F-50D140752D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9390" y="726231"/>
            <a:ext cx="3723597" cy="516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83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8725" y="2018483"/>
            <a:ext cx="10492882" cy="443198"/>
          </a:xfrm>
        </p:spPr>
        <p:txBody>
          <a:bodyPr/>
          <a:lstStyle/>
          <a:p>
            <a:r>
              <a:rPr lang="en-GB" sz="3200" dirty="0"/>
              <a:t>Q&amp;A Session</a:t>
            </a:r>
          </a:p>
        </p:txBody>
      </p:sp>
    </p:spTree>
    <p:extLst>
      <p:ext uri="{BB962C8B-B14F-4D97-AF65-F5344CB8AC3E}">
        <p14:creationId xmlns:p14="http://schemas.microsoft.com/office/powerpoint/2010/main" val="234226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D9310-5D8D-E2B6-D34E-C7098A7B0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55" y="1959098"/>
            <a:ext cx="9775947" cy="821122"/>
          </a:xfr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5336" dirty="0">
                <a:solidFill>
                  <a:srgbClr val="FFFFFF"/>
                </a:solidFill>
              </a:rPr>
              <a:t>Diolch / Thank you</a:t>
            </a:r>
          </a:p>
        </p:txBody>
      </p:sp>
      <p:pic>
        <p:nvPicPr>
          <p:cNvPr id="3" name="Picture 2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F1D59703-30AB-D177-A9A6-B69B8E32E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932" y="4128959"/>
            <a:ext cx="1654841" cy="17457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A746DB-43E0-FF8E-677D-E80DCA10DFED}"/>
              </a:ext>
            </a:extLst>
          </p:cNvPr>
          <p:cNvSpPr txBox="1"/>
          <p:nvPr/>
        </p:nvSpPr>
        <p:spPr>
          <a:xfrm>
            <a:off x="1794766" y="3431623"/>
            <a:ext cx="7562851" cy="3172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55449" tIns="27725" rIns="55449" bIns="277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55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Reducing Health Inequalities through Primary Care - Primary Care One (nhs.wales)</a:t>
            </a:r>
          </a:p>
        </p:txBody>
      </p:sp>
    </p:spTree>
    <p:extLst>
      <p:ext uri="{BB962C8B-B14F-4D97-AF65-F5344CB8AC3E}">
        <p14:creationId xmlns:p14="http://schemas.microsoft.com/office/powerpoint/2010/main" val="26805504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type xmlns="2e920aae-e81d-44c3-9bf1-a4827f32e6ee">
      <Value>Confrences and other events</Value>
    </Meetingtype>
    <BusinessFunction xmlns="2e920aae-e81d-44c3-9bf1-a4827f32e6ee" xsi:nil="tru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lcf76f155ced4ddcb4097134ff3c332f xmlns="2e920aae-e81d-44c3-9bf1-a4827f32e6ee">
      <Terms xmlns="http://schemas.microsoft.com/office/infopath/2007/PartnerControls"/>
    </lcf76f155ced4ddcb4097134ff3c332f>
    <Workstream xmlns="2e920aae-e81d-44c3-9bf1-a4827f32e6ee">
      <Value>Inequalities and Inequity</Value>
    </Workstream>
    <Archive xmlns="2e920aae-e81d-44c3-9bf1-a4827f32e6ee">false</Archive>
    <Month xmlns="2e920aae-e81d-44c3-9bf1-a4827f32e6ee">July</Month>
    <Programmesandprojects xmlns="2e920aae-e81d-44c3-9bf1-a4827f32e6ee">
      <Value>Inclusion Health</Value>
    </Programmesandprojects>
    <DocumentType xmlns="2e920aae-e81d-44c3-9bf1-a4827f32e6ee">
      <Value>Presentation</Value>
    </DocumentType>
    <TaxCatchAll xmlns="4167e674-6a9f-4892-8806-05d2e97a6b2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3" ma:contentTypeDescription="Create a new document." ma:contentTypeScope="" ma:versionID="3d67864b58e3525d688f77ed593f7ca8">
  <xsd:schema xmlns:xsd="http://www.w3.org/2001/XMLSchema" xmlns:xs="http://www.w3.org/2001/XMLSchema" xmlns:p="http://schemas.microsoft.com/office/2006/metadata/properties" xmlns:ns2="2e920aae-e81d-44c3-9bf1-a4827f32e6ee" xmlns:ns3="4167e674-6a9f-4892-8806-05d2e97a6b2a" targetNamespace="http://schemas.microsoft.com/office/2006/metadata/properties" ma:root="true" ma:fieldsID="0145982b89615d5c25d2fa5801e6ddb8" ns2:_="" ns3:_=""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Dental Public Health"/>
                    <xsd:enumeration value="Business Support"/>
                    <xsd:enumeration value="Environmentally Sustainable Health and Care"/>
                    <xsd:enumeration value="Healthcare Public Health"/>
                    <xsd:enumeration value="Inequalities and Inequity"/>
                    <xsd:enumeration value="Prevention in Health and Care"/>
                    <xsd:enumeration value="Transformation of Primary Care"/>
                    <xsd:enumeration value="QI"/>
                  </xsd:restriction>
                </xsd:simpleType>
              </xsd:element>
            </xsd:sequence>
          </xsd:extension>
        </xsd:complexContent>
      </xsd:complex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Safer Surgeries"/>
                    <xsd:enumeration value="Criminal Justice"/>
                    <xsd:enumeration value="Homelessness"/>
                    <xsd:enumeration value="Refugees &amp; Asylum Seekers"/>
                    <xsd:enumeration value="Gypsy and traveller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Research and Evaluation"/>
                    <xsd:enumeration value="Vision 2035"/>
                    <xsd:enumeration value="Greener Primary Care Wales"/>
                    <xsd:enumeration value="Inhalers"/>
                    <xsd:enumeration value="Climate Change Other"/>
                    <xsd:enumeration value="Self Reflection"/>
                    <xsd:enumeration value="Peer review"/>
                    <xsd:enumeration value="Key Indicators"/>
                    <xsd:enumeration value="System working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Advisory Group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Other Dental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SPPC"/>
                    <xsd:enumeration value="WS1"/>
                    <xsd:enumeration value="WS2"/>
                    <xsd:enumeration value="WS3"/>
                    <xsd:enumeration value="WS4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rating Procedures"/>
                    <xsd:enumeration value="Communications"/>
                    <xsd:enumeration value="Resources"/>
                    <xsd:enumeration value="Emergency Planning"/>
                    <xsd:enumeration value="Finance &amp; Procurement"/>
                    <xsd:enumeration value="Planning and performance"/>
                    <xsd:enumeration value="PH30"/>
                    <xsd:enumeration value="PH31"/>
                    <xsd:enumeration value="PH32"/>
                    <xsd:enumeration value="PH35"/>
                    <xsd:enumeration value="PH53"/>
                    <xsd:enumeration value="Invoice"/>
                    <xsd:enumeration value="Quote"/>
                    <xsd:enumeration value="STA"/>
                    <xsd:enumeration value="Grants"/>
                    <xsd:enumeration value="People"/>
                    <xsd:enumeration value="SharePoint"/>
                  </xsd:restriction>
                </xsd:simpleType>
              </xsd:element>
            </xsd:sequence>
          </xsd:extension>
        </xsd:complexContent>
      </xsd:complex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1D6543-5C8F-4B11-B79F-2590A5C666E5}">
  <ds:schemaRefs>
    <ds:schemaRef ds:uri="http://schemas.microsoft.com/office/2006/metadata/properties"/>
    <ds:schemaRef ds:uri="http://schemas.microsoft.com/office/infopath/2007/PartnerControls"/>
    <ds:schemaRef ds:uri="2e920aae-e81d-44c3-9bf1-a4827f32e6ee"/>
    <ds:schemaRef ds:uri="4167e674-6a9f-4892-8806-05d2e97a6b2a"/>
  </ds:schemaRefs>
</ds:datastoreItem>
</file>

<file path=customXml/itemProps2.xml><?xml version="1.0" encoding="utf-8"?>
<ds:datastoreItem xmlns:ds="http://schemas.openxmlformats.org/officeDocument/2006/customXml" ds:itemID="{79BDD0B1-046F-46D9-9283-73BEE2053E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6C1776-8C7E-47D6-89D8-4E5FC84DB2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181</Words>
  <Application>Microsoft Office PowerPoint</Application>
  <PresentationFormat>Widescreen</PresentationFormat>
  <Paragraphs>26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1_Office Theme</vt:lpstr>
      <vt:lpstr>2_Office Theme</vt:lpstr>
      <vt:lpstr>Introduction of Dashboards developed for Primary Care in Wales</vt:lpstr>
      <vt:lpstr>PowerPoint Presentation</vt:lpstr>
      <vt:lpstr>PowerPoint Presentation</vt:lpstr>
      <vt:lpstr>PowerPoint Presentation</vt:lpstr>
      <vt:lpstr>PowerPoint Presentation</vt:lpstr>
      <vt:lpstr>Q&amp;A Session</vt:lpstr>
      <vt:lpstr>Diolch / Thank you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Care Dashboard Webinar - 010725 FINAL</dc:title>
  <dc:creator>Victoria Tice (Public Health Wales)</dc:creator>
  <cp:lastModifiedBy>Sian Hart (Public Health Wales - No.2 Capital Quarter)</cp:lastModifiedBy>
  <cp:revision>10</cp:revision>
  <dcterms:created xsi:type="dcterms:W3CDTF">2025-06-25T07:55:43Z</dcterms:created>
  <dcterms:modified xsi:type="dcterms:W3CDTF">2025-07-04T12:11:34Z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