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2BBE7-F5B4-9055-49A2-7E9015C266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6CAA44-B196-C0BA-C637-D21F6C8BE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B78BF-49F1-B109-D6AD-DD9C9B479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415B31-F1F0-01C9-4C5A-916066F0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8BD5F3-F474-9906-9DAF-F51F7DD4D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361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18463-5F01-6844-4C6E-79D9D9DEA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5B9B7E-946C-428F-09F5-EBBFC6927C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3B9602-819B-55AE-B7E5-CD489F24D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CFDB1E-A2F5-9428-D715-92EE6DE64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6F389-736F-85FB-8D3B-BBE4421C3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881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613076-97C1-05AE-2EA4-437A3DDC70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5A35D8-3CF5-0F3F-3BB8-EDFF2E4A99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34B50-4E64-645D-5797-1CC688DB7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FBD94-08DD-D7E9-4C56-F4B015600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7472BE-7AFF-6078-AE56-08A3A69C9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917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3072B-1C43-7D6A-13B4-6D6743F37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F3B9D7-D5EA-7800-DFDF-7510991A8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FDFA7-99A3-448D-3F93-6276CD739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234C4-4FCB-09ED-0784-FA9F88CDA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E6571B-7550-10E5-2415-F0516A200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473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9E73B-804F-21B4-4CD0-623CF42EF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555E55-900B-1D24-A5E2-003BE0EF19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2982F5-6C5A-F6AF-3BDB-BA44EB6FC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479421-EAD9-F4E8-A2A1-3AF8F0867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1734E9-40F3-1E9E-72FC-DA4191BF3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321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991E7-E879-F502-3240-2A8EE012E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84B75-0EDD-DCE5-B224-7B274799D9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8AE850-3288-3003-DCE2-FD51887B5A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A4D99C-C29D-7551-DF7E-934835BE3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BADF44-9D98-1F99-F1BC-70BE7F41B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3C2695-7C41-A52A-1F9F-24A5F46A4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016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D58BA-F7D0-BD5C-A442-183D1DB2F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4089E6-76E1-3E5A-17C4-753FFA2F1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9F1805-5E3A-77BF-7477-063C5C55A6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3D53AE-3E5D-DBD9-1B88-DF0701A1AE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154FA9-26B0-5E0D-CC7A-1936570E4C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275F55-3F87-7BE1-D607-DD33705D6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1D7177-19B4-F25B-1941-458892769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2A6395-6D27-0764-C079-457F2EC68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34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8B9D2-C9E4-6563-7B4A-A35C07649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1E45D9-D5A2-97F1-3026-82A6377A3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F27BDA-0841-A5DF-CC96-F00BB994B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8A5537-612B-03EF-AC87-9DD71F610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199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6FC7A7-F6A0-ED67-F92A-056E57C88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CF6672-9D55-20C3-9074-C44707A9D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809515-2D89-A5B2-D32B-3E2A2E39E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399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E02FC-AE64-28B0-7C58-2DF4140DC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920FC-26C6-2C6F-291D-82D548F7D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1C47DF-9C14-C38A-6762-6DB70FC55D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063779-2315-590C-56CA-A458EDFE9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761FA0-1CC8-C805-DA99-DDA897CA7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889F0-07E5-D369-AE7E-BE194D10F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421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AD24E-A028-EA4A-05DD-C8801C242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FD66E1-664F-263D-D75A-F7A4AECD56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3C5CA5-D4D1-C86B-27B8-D78C0CC565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1A7960-E62C-0282-4527-436BDA34F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368F2-F3FC-ED45-F206-B3771C88F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174AFA-ABCF-E979-7A31-B237446A7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446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C3E495-6DD2-EE90-D985-A6E0B2E0D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F745F0-E939-3A88-9234-57E2A1BC27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763FEB-37C8-ABDF-8E27-53128D16F1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0BF6BF-DC6A-3561-323F-4FE33D8F63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ABA56B-8761-781E-21C4-130449C542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447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family care system&#10;&#10;AI-generated content may be incorrect.">
            <a:extLst>
              <a:ext uri="{FF2B5EF4-FFF2-40B4-BE49-F238E27FC236}">
                <a16:creationId xmlns:a16="http://schemas.microsoft.com/office/drawing/2014/main" id="{4BD11FA8-99CA-5E1C-66BA-5C916A2B0E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197" y="0"/>
            <a:ext cx="96996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832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diagram of people and text&#10;&#10;AI-generated content may be incorrect.">
            <a:extLst>
              <a:ext uri="{FF2B5EF4-FFF2-40B4-BE49-F238E27FC236}">
                <a16:creationId xmlns:a16="http://schemas.microsoft.com/office/drawing/2014/main" id="{E91BA88C-6333-5EE0-3602-F35F84246B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216" y="0"/>
            <a:ext cx="96996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608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Holly McAnoy (Public Health Wales - No. 2 Capital Quarter)</dc:creator>
  <cp:lastModifiedBy>Holly McAnoy (Public Health Wales - No. 2 Capital Quarter)</cp:lastModifiedBy>
  <cp:revision>1</cp:revision>
  <dcterms:created xsi:type="dcterms:W3CDTF">2025-06-19T13:08:04Z</dcterms:created>
  <dcterms:modified xsi:type="dcterms:W3CDTF">2025-06-19T13:08:56Z</dcterms:modified>
</cp:coreProperties>
</file>