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46" d="100"/>
          <a:sy n="46" d="100"/>
        </p:scale>
        <p:origin x="38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91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29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0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48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18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2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6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1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87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B7B0-DCB6-4450-A4FD-0194D0AC2E5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8D1C2-A9E1-4001-8853-41B59C6B4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04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1582" y="0"/>
            <a:ext cx="16691967" cy="696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47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6" ma:contentTypeDescription="Create a new document." ma:contentTypeScope="" ma:versionID="0ed94c732aff9342010caccd4463fb9d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ab42bde15f08ea1f96d09eae6288d6f9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31354fa-61dd-49d6-8037-649c5fc98e50" xsi:nil="true"/>
  </documentManagement>
</p:properties>
</file>

<file path=customXml/itemProps1.xml><?xml version="1.0" encoding="utf-8"?>
<ds:datastoreItem xmlns:ds="http://schemas.openxmlformats.org/officeDocument/2006/customXml" ds:itemID="{24699140-A90C-41A9-9047-64E3EDFA7A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17DE14-4B87-42C4-B87D-398FCF2B9A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72705F-E112-486A-9B78-5D4B1EEBE240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e31354fa-61dd-49d6-8037-649c5fc98e50"/>
    <ds:schemaRef ds:uri="http://schemas.microsoft.com/office/2006/documentManagement/types"/>
    <ds:schemaRef ds:uri="http://purl.org/dc/elements/1.1/"/>
    <ds:schemaRef ds:uri="ce95a71c-0ae1-46f8-8142-d441c0451959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Holly McAnoy (Public Health Wales - No. 2 Capital Quarter)</dc:creator>
  <cp:lastModifiedBy>Holly McAnoy (Public Health Wales - No. 2 Capital Quarter)</cp:lastModifiedBy>
  <cp:revision>1</cp:revision>
  <dcterms:created xsi:type="dcterms:W3CDTF">2023-12-01T14:39:14Z</dcterms:created>
  <dcterms:modified xsi:type="dcterms:W3CDTF">2023-12-01T14:39:33Z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