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659"/>
    <a:srgbClr val="2FB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6" autoAdjust="0"/>
    <p:restoredTop sz="96327"/>
  </p:normalViewPr>
  <p:slideViewPr>
    <p:cSldViewPr snapToGrid="0" snapToObjects="1">
      <p:cViewPr varScale="1">
        <p:scale>
          <a:sx n="58" d="100"/>
          <a:sy n="58" d="100"/>
        </p:scale>
        <p:origin x="43" y="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PPC@wales.nhs.uk" TargetMode="External"/><Relationship Id="rId2" Type="http://schemas.openxmlformats.org/officeDocument/2006/relationships/hyperlink" Target="http://www.primarycareone.nhs.wales/topics1/strategic-programm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s://twitter.com/sppcw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>
            <a:spLocks/>
          </p:cNvSpPr>
          <p:nvPr/>
        </p:nvSpPr>
        <p:spPr>
          <a:xfrm>
            <a:off x="268514" y="171678"/>
            <a:ext cx="7770104" cy="43066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000" dirty="0"/>
              <a:t>Healthy Days at Home for Wales National Workshop</a:t>
            </a:r>
            <a:endParaRPr lang="en-US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>
            <a:spLocks/>
          </p:cNvSpPr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800" dirty="0">
                <a:solidFill>
                  <a:srgbClr val="2FB7CC"/>
                </a:solidFill>
              </a:rPr>
              <a:t>16 November 2022</a:t>
            </a:r>
            <a:endParaRPr lang="en-US" sz="800" dirty="0">
              <a:solidFill>
                <a:srgbClr val="2FB7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3396A-B913-3743-A0B4-D9D3DD420ED7}"/>
              </a:ext>
            </a:extLst>
          </p:cNvPr>
          <p:cNvSpPr txBox="1"/>
          <p:nvPr/>
        </p:nvSpPr>
        <p:spPr>
          <a:xfrm>
            <a:off x="207697" y="823478"/>
            <a:ext cx="38791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Workshop Overview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Nick Wood, Deputy Chief Executive of NHS Wales gave the welcoming address with supporting comments provided by Mandy Rayani,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Executive Director of Nursing, Quality &amp; Patient Experience at HDUHB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Dr Alastair Roeves, the National Clinical Lead for Primary and Community Care Services [SPPC] led the workshop in his capacity as the HDAH Wales Project Lead. 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workshop was delivered in two sections: context and background, and decisions on components and weightings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57DE0-8984-C448-ACAF-196590E5F141}"/>
              </a:ext>
            </a:extLst>
          </p:cNvPr>
          <p:cNvSpPr txBox="1"/>
          <p:nvPr/>
        </p:nvSpPr>
        <p:spPr>
          <a:xfrm>
            <a:off x="207697" y="2642917"/>
            <a:ext cx="37931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What is next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 will: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Generate a post workshop report detailing the decisions reached regarding local and national HDAH Wales components and weighting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Include an action plan for the progression of outstanding components and weightings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Review the post workshop Survey Monkey results and contact anyone who expressed an interest in being involved with the implementation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831D2B-9DAD-0A42-AFD3-ACEFE00D94E4}"/>
              </a:ext>
            </a:extLst>
          </p:cNvPr>
          <p:cNvSpPr txBox="1"/>
          <p:nvPr/>
        </p:nvSpPr>
        <p:spPr>
          <a:xfrm>
            <a:off x="8190618" y="867136"/>
            <a:ext cx="3793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Why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Development of a population-based quality measure has had ministerial support since 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2018 National PC Conference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whole system approach to evaluating the impact of care closer to home initiatives and service delivery will encourage more holistic approaches to population health improvements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HDAH Wales will support the Accelerated Cluster Development (ACD) and Community Infrastructure (CI) work in the SPPC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75FD63-73A8-6449-A0D4-F67E04E1C7D9}"/>
              </a:ext>
            </a:extLst>
          </p:cNvPr>
          <p:cNvSpPr txBox="1"/>
          <p:nvPr/>
        </p:nvSpPr>
        <p:spPr>
          <a:xfrm>
            <a:off x="8191174" y="2643690"/>
            <a:ext cx="37931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What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HDAH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“recognises the multidimensional nature of healthcare and may afford providers greater flexibility to tailor quality-improvement initiatives to the unique needs of their patients”</a:t>
            </a:r>
          </a:p>
          <a:p>
            <a:pPr marL="177800" indent="-177800"/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HDAH model is calculated for a defined population, for the year, by subtracting measure components from 365 days.  This is measured against population demographics 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 provide scores which can be aggregated down to specific population groups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021A5-B972-6944-925B-2817F8448C2F}"/>
              </a:ext>
            </a:extLst>
          </p:cNvPr>
          <p:cNvSpPr txBox="1"/>
          <p:nvPr/>
        </p:nvSpPr>
        <p:spPr>
          <a:xfrm>
            <a:off x="268514" y="4448214"/>
            <a:ext cx="36642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Attendance / Delegates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event was well attended with 74 people joining and contributing. The wide variety of delegates who attended included representatives from: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Health Board digital and information 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Health Board service leads and clinical leads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Local Authorities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National Programmes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Welsh Government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BE7DF-F1B0-404B-BEE3-E06FC83BD5C4}"/>
              </a:ext>
            </a:extLst>
          </p:cNvPr>
          <p:cNvSpPr txBox="1"/>
          <p:nvPr/>
        </p:nvSpPr>
        <p:spPr>
          <a:xfrm>
            <a:off x="4257888" y="4448214"/>
            <a:ext cx="37807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Dr Alastair Roeves facilitated the decisions elements of the workshop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Each component and weighting was explained, and the Group asked if they accepted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Responses were captured using Mentimeter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Four components and weightings were agreed during the workshop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full report of the feedback will be made available to all delegates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A47409-8840-3D42-A37F-A533BC15E986}"/>
              </a:ext>
            </a:extLst>
          </p:cNvPr>
          <p:cNvSpPr txBox="1"/>
          <p:nvPr/>
        </p:nvSpPr>
        <p:spPr>
          <a:xfrm>
            <a:off x="8255352" y="4448214"/>
            <a:ext cx="37283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How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evolution of the HDAH Wales proof of concept activities was outlined</a:t>
            </a:r>
            <a:endParaRPr lang="en-US" sz="10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demonstration of the ‘proof of concept’ local dashboard developed by the Digital Team within SBUHB was provided by </a:t>
            </a:r>
            <a:r>
              <a:rPr lang="en-GB" sz="1000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Divya</a:t>
            </a: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Christopher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demonstration of the national dashboard developed by DHCW was provided by Dan Cullen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components and weightings were then workshopped by the Group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4501634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www.primarycareone.nhs.wales</a:t>
            </a:r>
            <a:r>
              <a:rPr lang="en-US" sz="8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/topics1/strategic-</a:t>
            </a:r>
            <a:r>
              <a:rPr lang="en-US" sz="800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programme</a:t>
            </a:r>
            <a:endParaRPr lang="en-US" sz="8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8950262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rgbClr val="2236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information, please contact: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SPPC@wales.nhs.uk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8281507" y="6558528"/>
            <a:ext cx="825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@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SPCCWales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7478" y="6586344"/>
            <a:ext cx="210828" cy="17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3" ma:contentTypeDescription="Create a new document." ma:contentTypeScope="" ma:versionID="a399c237610746a375ba51cb09a5a64a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8330ac6f212cf0abaaf01f4c55948d21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C07D3D-6AA7-4C10-85C1-3FD1EF14812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31354fa-61dd-49d6-8037-649c5fc98e50"/>
    <ds:schemaRef ds:uri="http://purl.org/dc/elements/1.1/"/>
    <ds:schemaRef ds:uri="http://schemas.microsoft.com/office/2006/metadata/properties"/>
    <ds:schemaRef ds:uri="ce95a71c-0ae1-46f8-8142-d441c0451959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F416EDB-3B4F-46C3-AAD5-86522BB48A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452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Holly McAnoy (Public Health Wales - No. 2 Capital Quarter)</cp:lastModifiedBy>
  <cp:revision>33</cp:revision>
  <dcterms:created xsi:type="dcterms:W3CDTF">2022-04-12T09:33:23Z</dcterms:created>
  <dcterms:modified xsi:type="dcterms:W3CDTF">2023-01-05T14:05:14Z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