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9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305D"/>
    <a:srgbClr val="E50780"/>
    <a:srgbClr val="1B2E4A"/>
    <a:srgbClr val="F49B09"/>
    <a:srgbClr val="965FA3"/>
    <a:srgbClr val="1A8DCE"/>
    <a:srgbClr val="5AB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94728"/>
  </p:normalViewPr>
  <p:slideViewPr>
    <p:cSldViewPr snapToGrid="0" snapToObjects="1">
      <p:cViewPr varScale="1">
        <p:scale>
          <a:sx n="108" d="100"/>
          <a:sy n="108" d="100"/>
        </p:scale>
        <p:origin x="9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85"/>
    </p:cViewPr>
  </p:sorterViewPr>
  <p:notesViewPr>
    <p:cSldViewPr snapToGrid="0" snapToObjects="1">
      <p:cViewPr varScale="1">
        <p:scale>
          <a:sx n="148" d="100"/>
          <a:sy n="148" d="100"/>
        </p:scale>
        <p:origin x="308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D3C69-8D21-C64C-AA96-C113C4F008A9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9DA47-A366-1448-A33D-65CF8FFAC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89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3856E0-0E81-CC4F-9B2E-4AB96558D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5CA0-AEAC-3F43-974B-F896474D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708" y="2325932"/>
            <a:ext cx="9144000" cy="2387600"/>
          </a:xfrm>
        </p:spPr>
        <p:txBody>
          <a:bodyPr anchor="b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18370-12F0-EE44-B0DE-0D737D4E0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08" y="48212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64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E37F-5D25-3444-BC73-196E0D2350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3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ctangle&#10;&#10;Description automatically generated">
            <a:extLst>
              <a:ext uri="{FF2B5EF4-FFF2-40B4-BE49-F238E27FC236}">
                <a16:creationId xmlns:a16="http://schemas.microsoft.com/office/drawing/2014/main" id="{096CC9AC-161D-FD4D-AADA-4E2C5DCFB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4087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712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5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">
            <a:extLst>
              <a:ext uri="{FF2B5EF4-FFF2-40B4-BE49-F238E27FC236}">
                <a16:creationId xmlns:a16="http://schemas.microsoft.com/office/drawing/2014/main" id="{B20264D2-A319-E141-BF48-BD435F70C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95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6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4CCE83C4-8F8F-B746-A497-12F79CEA6A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9D0EBB-40C7-3040-8897-CC7A6B63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408245"/>
            <a:ext cx="4232519" cy="10785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82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92584-906C-C94C-878E-94C98C9B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95E7-0016-B04A-BC56-FA65B42B4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2D69-7BC4-C84F-8858-B6D29D089380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F4C-A81F-9A4D-9A4D-914723BB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5ED13-CF17-4144-AC2F-657FB85ED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DD82-EDB8-4A4B-A06E-BB49D5BE6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3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59" r:id="rId4"/>
    <p:sldLayoutId id="2147483655" r:id="rId5"/>
    <p:sldLayoutId id="2147483654" r:id="rId6"/>
    <p:sldLayoutId id="2147483658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1B2E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5ABEC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42AE-6868-624D-9656-F5B7AC904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89" y="136648"/>
            <a:ext cx="10515600" cy="70741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Work stream 4: Workforce and OD (WOD)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091889" y="1340012"/>
            <a:ext cx="3975652" cy="942974"/>
          </a:xfrm>
          <a:prstGeom prst="roundRect">
            <a:avLst/>
          </a:prstGeom>
          <a:solidFill>
            <a:srgbClr val="F49B0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Workforce and OD Workstream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091889" y="2282986"/>
            <a:ext cx="3986321" cy="514350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Interim Chair: Chris O’Connor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Manager: Samantha Jeffries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205820" y="3618114"/>
            <a:ext cx="1961796" cy="942227"/>
          </a:xfrm>
          <a:prstGeom prst="roundRect">
            <a:avLst/>
          </a:prstGeom>
          <a:solidFill>
            <a:srgbClr val="F49B0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Practice Manager Leadership Network via the Gwella portal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205820" y="4568800"/>
            <a:ext cx="1961796" cy="377825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Sian Evans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6193273" y="4955084"/>
            <a:ext cx="1967816" cy="42862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Support: </a:t>
            </a:r>
          </a:p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Huw Williams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8495076" y="3618114"/>
            <a:ext cx="1961796" cy="950686"/>
          </a:xfrm>
          <a:prstGeom prst="roundRect">
            <a:avLst/>
          </a:prstGeom>
          <a:solidFill>
            <a:srgbClr val="F49B0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Primary and Community Care Compendium 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8506539" y="4568800"/>
            <a:ext cx="1961796" cy="377825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Esther Lomas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8502870" y="4955084"/>
            <a:ext cx="1967816" cy="42862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Support: Samantha Jeffries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325" y="-27815"/>
            <a:ext cx="2876636" cy="1231200"/>
          </a:xfrm>
          <a:prstGeom prst="rect">
            <a:avLst/>
          </a:prstGeom>
        </p:spPr>
      </p:pic>
      <p:sp>
        <p:nvSpPr>
          <p:cNvPr id="11" name="Rounded Rectangle 25">
            <a:extLst>
              <a:ext uri="{FF2B5EF4-FFF2-40B4-BE49-F238E27FC236}">
                <a16:creationId xmlns:a16="http://schemas.microsoft.com/office/drawing/2014/main" id="{BA00DEF4-A74C-2C1E-E48E-8CEC4466FB90}"/>
              </a:ext>
            </a:extLst>
          </p:cNvPr>
          <p:cNvSpPr/>
          <p:nvPr/>
        </p:nvSpPr>
        <p:spPr>
          <a:xfrm>
            <a:off x="3929112" y="3617367"/>
            <a:ext cx="1961796" cy="942974"/>
          </a:xfrm>
          <a:prstGeom prst="roundRect">
            <a:avLst/>
          </a:prstGeom>
          <a:solidFill>
            <a:srgbClr val="F49B0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Workforce Plan for Primary Care (SWPPC)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26">
            <a:extLst>
              <a:ext uri="{FF2B5EF4-FFF2-40B4-BE49-F238E27FC236}">
                <a16:creationId xmlns:a16="http://schemas.microsoft.com/office/drawing/2014/main" id="{BEE31B18-4226-98CC-43E2-B96EE47B7834}"/>
              </a:ext>
            </a:extLst>
          </p:cNvPr>
          <p:cNvSpPr/>
          <p:nvPr/>
        </p:nvSpPr>
        <p:spPr>
          <a:xfrm>
            <a:off x="3929112" y="4560341"/>
            <a:ext cx="1961796" cy="377825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Chair:</a:t>
            </a:r>
            <a:r>
              <a:rPr lang="cy-GB" sz="1200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cy-GB" sz="12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Dorothy Edwards</a:t>
            </a:r>
            <a:endParaRPr kumimoji="0" lang="cy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3" name="Rounded Rectangle 27">
            <a:extLst>
              <a:ext uri="{FF2B5EF4-FFF2-40B4-BE49-F238E27FC236}">
                <a16:creationId xmlns:a16="http://schemas.microsoft.com/office/drawing/2014/main" id="{FC3AE379-7FC3-CD90-0EE3-F9B1E3E01306}"/>
              </a:ext>
            </a:extLst>
          </p:cNvPr>
          <p:cNvSpPr/>
          <p:nvPr/>
        </p:nvSpPr>
        <p:spPr>
          <a:xfrm>
            <a:off x="3921796" y="4942305"/>
            <a:ext cx="1967816" cy="528981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Project Support: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Abi Powell </a:t>
            </a:r>
            <a:r>
              <a: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Samantha Jeffries </a:t>
            </a:r>
          </a:p>
        </p:txBody>
      </p:sp>
      <p:sp>
        <p:nvSpPr>
          <p:cNvPr id="14" name="Rounded Rectangle 25">
            <a:extLst>
              <a:ext uri="{FF2B5EF4-FFF2-40B4-BE49-F238E27FC236}">
                <a16:creationId xmlns:a16="http://schemas.microsoft.com/office/drawing/2014/main" id="{2A942E1F-AA81-6F38-44A5-6D34241FA920}"/>
              </a:ext>
            </a:extLst>
          </p:cNvPr>
          <p:cNvSpPr/>
          <p:nvPr/>
        </p:nvSpPr>
        <p:spPr>
          <a:xfrm>
            <a:off x="1657782" y="3607356"/>
            <a:ext cx="1961796" cy="942974"/>
          </a:xfrm>
          <a:prstGeom prst="roundRect">
            <a:avLst/>
          </a:prstGeom>
          <a:solidFill>
            <a:srgbClr val="F49B0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ACD Leadership and OD</a:t>
            </a:r>
          </a:p>
        </p:txBody>
      </p:sp>
      <p:sp>
        <p:nvSpPr>
          <p:cNvPr id="15" name="Rounded Rectangle 26">
            <a:extLst>
              <a:ext uri="{FF2B5EF4-FFF2-40B4-BE49-F238E27FC236}">
                <a16:creationId xmlns:a16="http://schemas.microsoft.com/office/drawing/2014/main" id="{1CD35DCD-8EAC-724C-8C73-A49E9AC512FE}"/>
              </a:ext>
            </a:extLst>
          </p:cNvPr>
          <p:cNvSpPr/>
          <p:nvPr/>
        </p:nvSpPr>
        <p:spPr>
          <a:xfrm>
            <a:off x="1656875" y="4562970"/>
            <a:ext cx="1961796" cy="377825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Dorothy Edwards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y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id="{CAED27C5-C1E8-E92A-C55B-3E4D3605A894}"/>
              </a:ext>
            </a:extLst>
          </p:cNvPr>
          <p:cNvSpPr/>
          <p:nvPr/>
        </p:nvSpPr>
        <p:spPr>
          <a:xfrm>
            <a:off x="1650466" y="4956113"/>
            <a:ext cx="1967816" cy="454230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Support:</a:t>
            </a:r>
          </a:p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 Powell 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6EF6EBAA-16EF-EB23-F1C5-468A59B0B072}"/>
              </a:ext>
            </a:extLst>
          </p:cNvPr>
          <p:cNvCxnSpPr/>
          <p:nvPr/>
        </p:nvCxnSpPr>
        <p:spPr>
          <a:xfrm rot="5400000">
            <a:off x="5136872" y="2618120"/>
            <a:ext cx="767984" cy="11283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D708B21-5295-8BB5-6983-DB1903032612}"/>
              </a:ext>
            </a:extLst>
          </p:cNvPr>
          <p:cNvCxnSpPr/>
          <p:nvPr/>
        </p:nvCxnSpPr>
        <p:spPr>
          <a:xfrm rot="16200000" flipH="1">
            <a:off x="6272536" y="2610827"/>
            <a:ext cx="767984" cy="114295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8854DE7-D5DE-9FCB-0F66-73471C4334FB}"/>
              </a:ext>
            </a:extLst>
          </p:cNvPr>
          <p:cNvCxnSpPr/>
          <p:nvPr/>
        </p:nvCxnSpPr>
        <p:spPr>
          <a:xfrm rot="5400000">
            <a:off x="4006213" y="1477449"/>
            <a:ext cx="757973" cy="33997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4C2A2AE0-9151-42D5-852B-ED787755C7FA}"/>
              </a:ext>
            </a:extLst>
          </p:cNvPr>
          <p:cNvCxnSpPr/>
          <p:nvPr/>
        </p:nvCxnSpPr>
        <p:spPr>
          <a:xfrm rot="16200000" flipH="1">
            <a:off x="7419175" y="1464188"/>
            <a:ext cx="767984" cy="34362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938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PPC swat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2D4A"/>
      </a:accent1>
      <a:accent2>
        <a:srgbClr val="C59B67"/>
      </a:accent2>
      <a:accent3>
        <a:srgbClr val="2EB5BE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38a20dcafb21a7e013c17de00bac47b7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1626bb170a9f3ea8875793f920a42e26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B532F5-8CDD-4676-9E08-08CB134E605E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http://schemas.microsoft.com/office/2006/documentManagement/types"/>
    <ds:schemaRef ds:uri="http://purl.org/dc/terms/"/>
    <ds:schemaRef ds:uri="b7e247b7-cca8-429f-8688-16f83c8fba5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802AE58-C080-4685-AE3A-E2B16D7598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01B566-89DD-4761-9A11-DB194E6966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9707</TotalTime>
  <Words>89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Work stream 4: Workforce and OD (WOD)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dcuygdga</dc:title>
  <dc:creator>Martin</dc:creator>
  <cp:lastModifiedBy>Samantha Jeffries (Aneurin Bevan UHB - Strategic Programme for Primary Care)</cp:lastModifiedBy>
  <cp:revision>100</cp:revision>
  <dcterms:created xsi:type="dcterms:W3CDTF">2021-10-05T10:49:19Z</dcterms:created>
  <dcterms:modified xsi:type="dcterms:W3CDTF">2023-01-09T13:38:06Z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