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89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609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545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535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36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040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3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299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2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2AE-6868-624D-9656-F5B7AC904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312" y="130063"/>
            <a:ext cx="8660667" cy="61949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Work stream 3: Data and Digital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117202" y="1263904"/>
            <a:ext cx="3975652" cy="942974"/>
          </a:xfrm>
          <a:prstGeom prst="roundRect">
            <a:avLst/>
          </a:prstGeom>
          <a:solidFill>
            <a:srgbClr val="1A8DCE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&amp; Digital Technology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077280" y="2206878"/>
            <a:ext cx="3986321" cy="514350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Chair: Brian Owens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Manager: Samantha Jeffries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153360" y="2721228"/>
            <a:ext cx="6880" cy="722034"/>
          </a:xfrm>
          <a:prstGeom prst="straightConnector1">
            <a:avLst/>
          </a:prstGeom>
          <a:ln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62807" y="3039998"/>
            <a:ext cx="6194865" cy="42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066878" y="3039998"/>
            <a:ext cx="2840" cy="335861"/>
          </a:xfrm>
          <a:prstGeom prst="straightConnector1">
            <a:avLst/>
          </a:prstGeom>
          <a:ln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241042" y="3082245"/>
            <a:ext cx="2840" cy="335861"/>
          </a:xfrm>
          <a:prstGeom prst="straightConnector1">
            <a:avLst/>
          </a:prstGeom>
          <a:ln cmpd="sng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928741" y="3375859"/>
            <a:ext cx="2361798" cy="942974"/>
          </a:xfrm>
          <a:prstGeom prst="roundRect">
            <a:avLst/>
          </a:prstGeom>
          <a:solidFill>
            <a:srgbClr val="1A8DCE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Escalation Framework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888819" y="4327292"/>
            <a:ext cx="2361798" cy="37782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Chair: Richard Bowen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878284" y="4713576"/>
            <a:ext cx="2369046" cy="42862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Support: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Samantha Jeffries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988440" y="3426423"/>
            <a:ext cx="2474257" cy="942974"/>
          </a:xfrm>
          <a:prstGeom prst="roundRect">
            <a:avLst/>
          </a:prstGeom>
          <a:solidFill>
            <a:srgbClr val="1A8DCE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Primary Care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948518" y="4369397"/>
            <a:ext cx="2445269" cy="363210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Chair: Brian Owens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975717" y="4732607"/>
            <a:ext cx="2418070" cy="42862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Support: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Samantha Jeffries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990474" y="3418106"/>
            <a:ext cx="2534396" cy="942974"/>
          </a:xfrm>
          <a:prstGeom prst="roundRect">
            <a:avLst/>
          </a:prstGeom>
          <a:solidFill>
            <a:srgbClr val="1A8DCE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Healthy Days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Home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7990474" y="4370311"/>
            <a:ext cx="2512407" cy="385129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Chair: Alastair Roeves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022487" y="4748911"/>
            <a:ext cx="2480393" cy="42862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Support: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Samantha Jeffries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711" y="-175742"/>
            <a:ext cx="2876400" cy="123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17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Work stream 3: Data and Digital 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stream 3: Data and Digital </dc:title>
  <dc:creator>Bethan Gregory (Public Health Wales - No. 2 Capital Quarter)</dc:creator>
  <cp:lastModifiedBy>Samantha Jeffries (Aneurin Bevan UHB - Strategic Programme for Primary Care)</cp:lastModifiedBy>
  <cp:revision>2</cp:revision>
  <dcterms:created xsi:type="dcterms:W3CDTF">2022-01-31T14:53:59Z</dcterms:created>
  <dcterms:modified xsi:type="dcterms:W3CDTF">2023-01-09T12:58:44Z</dcterms:modified>
</cp:coreProperties>
</file>