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659"/>
    <a:srgbClr val="2FB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36" autoAdjust="0"/>
    <p:restoredTop sz="96327"/>
  </p:normalViewPr>
  <p:slideViewPr>
    <p:cSldViewPr snapToGrid="0" snapToObjects="1">
      <p:cViewPr varScale="1">
        <p:scale>
          <a:sx n="76" d="100"/>
          <a:sy n="76" d="100"/>
        </p:scale>
        <p:origin x="11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marycareone.nhs.wales/topics1/strategic-programme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D8564BD-262F-0C45-8F11-2E18CB954C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Rectangle 17">
            <a:hlinkClick r:id="rId3"/>
            <a:extLst>
              <a:ext uri="{FF2B5EF4-FFF2-40B4-BE49-F238E27FC236}">
                <a16:creationId xmlns:a16="http://schemas.microsoft.com/office/drawing/2014/main" id="{C12C9961-C627-BB43-AB6F-F635ECEE5D70}"/>
              </a:ext>
            </a:extLst>
          </p:cNvPr>
          <p:cNvSpPr/>
          <p:nvPr userDrawn="1"/>
        </p:nvSpPr>
        <p:spPr>
          <a:xfrm>
            <a:off x="4660898" y="6551271"/>
            <a:ext cx="2874221" cy="260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9292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42B64CFB-69DB-5C45-9F38-AED84DDEA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184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background pattern, rectangle&#10;&#10;Description automatically generated">
            <a:extLst>
              <a:ext uri="{FF2B5EF4-FFF2-40B4-BE49-F238E27FC236}">
                <a16:creationId xmlns:a16="http://schemas.microsoft.com/office/drawing/2014/main" id="{9C93B1A8-BCCC-4447-BA71-B7D76D655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420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C2ACD3-C39A-3F4A-B2B6-2395A2CF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98" y="132895"/>
            <a:ext cx="8966200" cy="462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9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0" i="0" kern="1200">
          <a:solidFill>
            <a:srgbClr val="2236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PPC@wales.nhs.uk" TargetMode="External"/><Relationship Id="rId2" Type="http://schemas.openxmlformats.org/officeDocument/2006/relationships/hyperlink" Target="http://www.primarycareone.nhs.wales/topics1/strategic-programm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hyperlink" Target="https://twitter.com/sppcwa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435AF96-DB8E-9D42-9A29-6440960AB5DD}"/>
              </a:ext>
            </a:extLst>
          </p:cNvPr>
          <p:cNvSpPr txBox="1">
            <a:spLocks/>
          </p:cNvSpPr>
          <p:nvPr/>
        </p:nvSpPr>
        <p:spPr>
          <a:xfrm>
            <a:off x="268514" y="171678"/>
            <a:ext cx="7770104" cy="43066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000" dirty="0"/>
              <a:t>Healthy Days at Home for Wales National Workshop</a:t>
            </a:r>
            <a:endParaRPr lang="en-US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085673-292D-074D-9183-2778E4CF67A5}"/>
              </a:ext>
            </a:extLst>
          </p:cNvPr>
          <p:cNvSpPr txBox="1">
            <a:spLocks/>
          </p:cNvSpPr>
          <p:nvPr/>
        </p:nvSpPr>
        <p:spPr>
          <a:xfrm>
            <a:off x="9022466" y="171678"/>
            <a:ext cx="2961838" cy="4306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800" dirty="0">
                <a:solidFill>
                  <a:srgbClr val="2FB7CC"/>
                </a:solidFill>
              </a:rPr>
              <a:t>16 November 2022</a:t>
            </a:r>
            <a:endParaRPr lang="en-US" sz="800" dirty="0">
              <a:solidFill>
                <a:srgbClr val="2FB7CC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B3396A-B913-3743-A0B4-D9D3DD420ED7}"/>
              </a:ext>
            </a:extLst>
          </p:cNvPr>
          <p:cNvSpPr txBox="1"/>
          <p:nvPr/>
        </p:nvSpPr>
        <p:spPr>
          <a:xfrm>
            <a:off x="207697" y="823478"/>
            <a:ext cx="38791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Workshop Overview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Nick Wood, Deputy Chief Executive of NHS Wales gave the welcoming address with supporting comments provided by Mandy Rayani,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Executive Director of Nursing, Quality &amp; Patient Experience at HDUHB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Dr Alastair Roeves, the National Clinical Lead for Primary and Community Care Services [SPPC] led the workshop in his capacity as the HDAH Wales Project Lead.  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workshop was delivered in two sections: context and background, and decisions on components and weightings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157DE0-8984-C448-ACAF-196590E5F141}"/>
              </a:ext>
            </a:extLst>
          </p:cNvPr>
          <p:cNvSpPr txBox="1"/>
          <p:nvPr/>
        </p:nvSpPr>
        <p:spPr>
          <a:xfrm>
            <a:off x="207697" y="2642917"/>
            <a:ext cx="37931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What is next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We will: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Generate a post workshop report detailing the decisions reached regarding local and national HDAH Wales components and weighting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Include an action plan for the progression of outstanding components and weightings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Review the post workshop Survey Monkey results and contact anyone who expressed an interest in being involved with the implementation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831D2B-9DAD-0A42-AFD3-ACEFE00D94E4}"/>
              </a:ext>
            </a:extLst>
          </p:cNvPr>
          <p:cNvSpPr txBox="1"/>
          <p:nvPr/>
        </p:nvSpPr>
        <p:spPr>
          <a:xfrm>
            <a:off x="8190618" y="867136"/>
            <a:ext cx="37931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The Why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Development of a population-based quality measure has had ministerial support since the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2018 National PC Conference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whole system approach to evaluating the impact of care closer to home initiatives and service delivery will encourage more holistic approaches to population health improvements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HDAH Wales will support the Accelerated Cluster Development (ACD) and Community Infrastructure (CI) work in the SPPC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75FD63-73A8-6449-A0D4-F67E04E1C7D9}"/>
              </a:ext>
            </a:extLst>
          </p:cNvPr>
          <p:cNvSpPr txBox="1"/>
          <p:nvPr/>
        </p:nvSpPr>
        <p:spPr>
          <a:xfrm>
            <a:off x="8191174" y="2643690"/>
            <a:ext cx="37931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The What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HDAH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“recognises the multidimensional nature of healthcare and may afford providers greater flexibility to tailor quality-improvement initiatives to the unique needs of their patients”</a:t>
            </a:r>
          </a:p>
          <a:p>
            <a:pPr marL="177800" indent="-177800"/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HDAH model is calculated for a defined population, for the year, by subtracting measure components from 365 days.  This is measured against population demographics 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o provide scores which can be aggregated down to specific population groups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1021A5-B972-6944-925B-2817F8448C2F}"/>
              </a:ext>
            </a:extLst>
          </p:cNvPr>
          <p:cNvSpPr txBox="1"/>
          <p:nvPr/>
        </p:nvSpPr>
        <p:spPr>
          <a:xfrm>
            <a:off x="268514" y="4448214"/>
            <a:ext cx="36642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Attendance / Delegates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event was well attended with 74 people joining and contributing. The wide variety of delegates who attended included representatives from: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Health Board digital and information teams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Health Board service leads and clinical leads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Local Authorities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National Programmes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Welsh Government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1BE7DF-F1B0-404B-BEE3-E06FC83BD5C4}"/>
              </a:ext>
            </a:extLst>
          </p:cNvPr>
          <p:cNvSpPr txBox="1"/>
          <p:nvPr/>
        </p:nvSpPr>
        <p:spPr>
          <a:xfrm>
            <a:off x="4257888" y="4448214"/>
            <a:ext cx="37807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Dr Alastair Roeves facilitated the decisions elements of the workshop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Each component and weighting was explained, and the Group asked if they accepted them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Responses were captured using Mentimeter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Four components and weightings were agreed during the workshop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 full report of the feedback will be made available to all delegates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A47409-8840-3D42-A37F-A533BC15E986}"/>
              </a:ext>
            </a:extLst>
          </p:cNvPr>
          <p:cNvSpPr txBox="1"/>
          <p:nvPr/>
        </p:nvSpPr>
        <p:spPr>
          <a:xfrm>
            <a:off x="8255352" y="4448214"/>
            <a:ext cx="37283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The How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evolution of the HDAH Wales proof of concept activities was outlined</a:t>
            </a:r>
            <a:endParaRPr lang="en-US" sz="10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demonstration of the ‘proof of concept’ local dashboard developed by the Digital Team within SBUHB was provided by </a:t>
            </a:r>
            <a:r>
              <a:rPr lang="en-GB" sz="1000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Divya</a:t>
            </a:r>
            <a:r>
              <a:rPr lang="en-GB" sz="1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Christopher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demonstration of the national dashboard developed by DHCW was provided by Dan Cullen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components and weightings were then workshopped by the Group</a:t>
            </a:r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852CF4-D3A9-A84D-A98A-EE05204D237F}"/>
              </a:ext>
            </a:extLst>
          </p:cNvPr>
          <p:cNvSpPr txBox="1"/>
          <p:nvPr/>
        </p:nvSpPr>
        <p:spPr>
          <a:xfrm>
            <a:off x="4501634" y="6558528"/>
            <a:ext cx="3033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www.primarycareone.nhs.wales</a:t>
            </a:r>
            <a:r>
              <a:rPr lang="en-US" sz="8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/topics1/strategic-</a:t>
            </a:r>
            <a:r>
              <a:rPr lang="en-US" sz="800" u="sng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programme</a:t>
            </a:r>
            <a:endParaRPr lang="en-US" sz="8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856D20-2012-1D40-B91F-99DFBAA50D7C}"/>
              </a:ext>
            </a:extLst>
          </p:cNvPr>
          <p:cNvSpPr txBox="1"/>
          <p:nvPr/>
        </p:nvSpPr>
        <p:spPr>
          <a:xfrm>
            <a:off x="8950262" y="6558528"/>
            <a:ext cx="3033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rgbClr val="2236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further information, please contact: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SPPC@wales.nhs.uk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695681-F2DA-364F-A816-33A96A843949}"/>
              </a:ext>
            </a:extLst>
          </p:cNvPr>
          <p:cNvSpPr txBox="1"/>
          <p:nvPr/>
        </p:nvSpPr>
        <p:spPr>
          <a:xfrm>
            <a:off x="8281507" y="6558528"/>
            <a:ext cx="825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SPCCWales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F5B215-B125-9741-8095-0D69C3A1AD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7478" y="6586344"/>
            <a:ext cx="210828" cy="17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71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4" ma:contentTypeDescription="Create a new document." ma:contentTypeScope="" ma:versionID="38a20dcafb21a7e013c17de00bac47b7">
  <xsd:schema xmlns:xsd="http://www.w3.org/2001/XMLSchema" xmlns:xs="http://www.w3.org/2001/XMLSchema" xmlns:p="http://schemas.microsoft.com/office/2006/metadata/properties" xmlns:ns3="f30bebb2-c01f-48d0-81da-dc8b123879c2" xmlns:ns4="b7e247b7-cca8-429f-8688-16f83c8fba5f" targetNamespace="http://schemas.microsoft.com/office/2006/metadata/properties" ma:root="true" ma:fieldsID="1626bb170a9f3ea8875793f920a42e26" ns3:_="" ns4:_="">
    <xsd:import namespace="f30bebb2-c01f-48d0-81da-dc8b123879c2"/>
    <xsd:import namespace="b7e247b7-cca8-429f-8688-16f83c8fba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82BDAB-E4E2-468D-956C-317E646804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0bebb2-c01f-48d0-81da-dc8b123879c2"/>
    <ds:schemaRef ds:uri="b7e247b7-cca8-429f-8688-16f83c8fb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5C07D3D-6AA7-4C10-85C1-3FD1EF148128}">
  <ds:schemaRefs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f30bebb2-c01f-48d0-81da-dc8b123879c2"/>
    <ds:schemaRef ds:uri="b7e247b7-cca8-429f-8688-16f83c8fba5f"/>
    <ds:schemaRef ds:uri="http://purl.org/dc/dcmitype/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DE7FF2E-84F3-4F39-80B0-DA72D06B1C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468</Words>
  <Application>Microsoft Office PowerPoint</Application>
  <PresentationFormat>Widescreen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Tamsin Lewis (Aneurin Bevan UHB - Strategic Programme for Primary Care)</cp:lastModifiedBy>
  <cp:revision>32</cp:revision>
  <dcterms:created xsi:type="dcterms:W3CDTF">2022-04-12T09:33:23Z</dcterms:created>
  <dcterms:modified xsi:type="dcterms:W3CDTF">2022-12-02T10:22:56Z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