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736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5643"/>
            <a:ext cx="6858000" cy="9251244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6623" y="2576261"/>
            <a:ext cx="5644754" cy="5281868"/>
          </a:xfrm>
        </p:spPr>
        <p:txBody>
          <a:bodyPr/>
          <a:lstStyle>
            <a:lvl1pPr>
              <a:defRPr sz="40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6623" y="9388173"/>
            <a:ext cx="5644754" cy="773287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2F66-CBDD-4437-90EB-17866D969CCF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D33C-58E2-4FD9-B754-066C88E961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748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648" y="8534400"/>
            <a:ext cx="5644753" cy="100753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6858000" cy="85344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3648" y="9541934"/>
            <a:ext cx="5644753" cy="877710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2F66-CBDD-4437-90EB-17866D969CCF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D33C-58E2-4FD9-B754-066C88E961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160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363830" y="2379518"/>
            <a:ext cx="3561984" cy="5758556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180" y="2658711"/>
            <a:ext cx="3315285" cy="4703844"/>
          </a:xfrm>
        </p:spPr>
        <p:txBody>
          <a:bodyPr anchor="b"/>
          <a:lstStyle>
            <a:lvl1pPr algn="l">
              <a:defRPr sz="315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420" y="8356804"/>
            <a:ext cx="3314045" cy="1267984"/>
          </a:xfrm>
        </p:spPr>
        <p:txBody>
          <a:bodyPr anchor="t">
            <a:no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049163" y="2379518"/>
            <a:ext cx="2476737" cy="7245269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2F66-CBDD-4437-90EB-17866D969CCF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D33C-58E2-4FD9-B754-066C88E961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677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641747" y="4065040"/>
            <a:ext cx="2753502" cy="4451506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763363" y="4330589"/>
            <a:ext cx="2465168" cy="3569403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3462338" y="4064000"/>
            <a:ext cx="2753916" cy="4089401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2F66-CBDD-4437-90EB-17866D969CCF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D33C-58E2-4FD9-B754-066C88E961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098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6858000" cy="3886201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2F66-CBDD-4437-90EB-17866D969CCF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D33C-58E2-4FD9-B754-066C88E961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006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4314178" y="793047"/>
            <a:ext cx="2543822" cy="9626599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AutoShape 4"/>
          <p:cNvSpPr>
            <a:spLocks noChangeAspect="1" noChangeArrowheads="1" noTextEdit="1"/>
          </p:cNvSpPr>
          <p:nvPr/>
        </p:nvSpPr>
        <p:spPr bwMode="auto">
          <a:xfrm>
            <a:off x="3925491" y="0"/>
            <a:ext cx="2932509" cy="10430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03241" y="1042082"/>
            <a:ext cx="1276350" cy="91285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3647" y="793047"/>
            <a:ext cx="3710532" cy="9626599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2F66-CBDD-4437-90EB-17866D969CCF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D33C-58E2-4FD9-B754-066C88E961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618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6858000" cy="3886201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498" y="3950732"/>
            <a:ext cx="5643002" cy="64649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2F66-CBDD-4437-90EB-17866D969CCF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D33C-58E2-4FD9-B754-066C88E961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558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6858000" cy="9251244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648" y="5246926"/>
            <a:ext cx="5644753" cy="2611200"/>
          </a:xfrm>
        </p:spPr>
        <p:txBody>
          <a:bodyPr anchor="b"/>
          <a:lstStyle>
            <a:lvl1pPr algn="r">
              <a:defRPr sz="36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3648" y="9388801"/>
            <a:ext cx="5644753" cy="771476"/>
          </a:xfrm>
        </p:spPr>
        <p:txBody>
          <a:bodyPr anchor="t">
            <a:noAutofit/>
          </a:bodyPr>
          <a:lstStyle>
            <a:lvl1pPr marL="0" indent="0" algn="r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2F66-CBDD-4437-90EB-17866D969CCF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D33C-58E2-4FD9-B754-066C88E961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550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6858000" cy="3886201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7497" y="3950733"/>
            <a:ext cx="2753042" cy="646891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97460" y="3950733"/>
            <a:ext cx="2753040" cy="646891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2F66-CBDD-4437-90EB-17866D969CCF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D33C-58E2-4FD9-B754-066C88E961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607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6858000" cy="3886201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497" y="3866444"/>
            <a:ext cx="2753042" cy="1024466"/>
          </a:xfrm>
        </p:spPr>
        <p:txBody>
          <a:bodyPr anchor="b">
            <a:noAutofit/>
          </a:bodyPr>
          <a:lstStyle>
            <a:lvl1pPr marL="0" indent="0" algn="ctr">
              <a:buNone/>
              <a:defRPr sz="15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7498" y="4890911"/>
            <a:ext cx="2765543" cy="5528734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97460" y="3866444"/>
            <a:ext cx="2753040" cy="1024466"/>
          </a:xfrm>
        </p:spPr>
        <p:txBody>
          <a:bodyPr anchor="b">
            <a:noAutofit/>
          </a:bodyPr>
          <a:lstStyle>
            <a:lvl1pPr marL="0" indent="0" algn="ctr">
              <a:buNone/>
              <a:defRPr sz="15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97460" y="4890911"/>
            <a:ext cx="2753040" cy="5528734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2F66-CBDD-4437-90EB-17866D969CCF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D33C-58E2-4FD9-B754-066C88E961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473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6858000" cy="3886201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2F66-CBDD-4437-90EB-17866D969CCF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D33C-58E2-4FD9-B754-066C88E961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548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2F66-CBDD-4437-90EB-17866D969CCF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D33C-58E2-4FD9-B754-066C88E961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664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603647" y="793043"/>
            <a:ext cx="1995488" cy="3226046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647" y="793046"/>
            <a:ext cx="1995488" cy="287714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1294" y="793044"/>
            <a:ext cx="3517106" cy="96266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3647" y="4019089"/>
            <a:ext cx="1995488" cy="640055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2F66-CBDD-4437-90EB-17866D969CCF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D33C-58E2-4FD9-B754-066C88E961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913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97" y="1293372"/>
            <a:ext cx="2626161" cy="2874956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3430191" y="0"/>
            <a:ext cx="3427809" cy="12192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7497" y="4168328"/>
            <a:ext cx="2626161" cy="6251316"/>
          </a:xfrm>
        </p:spPr>
        <p:txBody>
          <a:bodyPr anchor="t"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85768" y="10740198"/>
            <a:ext cx="549494" cy="649111"/>
          </a:xfrm>
        </p:spPr>
        <p:txBody>
          <a:bodyPr/>
          <a:lstStyle/>
          <a:p>
            <a:fld id="{90A52F66-CBDD-4437-90EB-17866D969CCF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098" y="10740198"/>
            <a:ext cx="1853670" cy="649111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735263" y="10517133"/>
            <a:ext cx="597462" cy="872176"/>
          </a:xfrm>
        </p:spPr>
        <p:txBody>
          <a:bodyPr/>
          <a:lstStyle/>
          <a:p>
            <a:fld id="{7262D33C-58E2-4FD9-B754-066C88E961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17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7498" y="795001"/>
            <a:ext cx="5643002" cy="1725244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498" y="3883379"/>
            <a:ext cx="5643002" cy="6532261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2098" y="10740198"/>
            <a:ext cx="4717149" cy="6491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675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3567" y="10740198"/>
            <a:ext cx="744871" cy="6491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675">
                <a:solidFill>
                  <a:schemeClr val="tx1"/>
                </a:solidFill>
              </a:defRPr>
            </a:lvl1pPr>
          </a:lstStyle>
          <a:p>
            <a:fld id="{90A52F66-CBDD-4437-90EB-17866D969CCF}" type="datetimeFigureOut">
              <a:rPr lang="en-GB" smtClean="0"/>
              <a:t>13/01/2023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28438" y="10517133"/>
            <a:ext cx="597462" cy="872176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1500">
                <a:solidFill>
                  <a:schemeClr val="accent1"/>
                </a:solidFill>
              </a:defRPr>
            </a:lvl1pPr>
          </a:lstStyle>
          <a:p>
            <a:fld id="{7262D33C-58E2-4FD9-B754-066C88E961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3138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l" defTabSz="342900" rtl="0" eaLnBrk="1" latinLnBrk="0" hangingPunct="1">
        <a:spcBef>
          <a:spcPct val="0"/>
        </a:spcBef>
        <a:buNone/>
        <a:defRPr sz="3000" b="1" kern="1200">
          <a:solidFill>
            <a:srgbClr val="FEFEFE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0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210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270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Font typeface="Wingdings 2" charset="2"/>
        <a:buChar char="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imarycareone.nhs.wales/careers/primary-care-roles-in-wales/general-practice-in-wales/general-practice/all-wales-general-practice-managers-network-via-gwella/" TargetMode="External"/><Relationship Id="rId2" Type="http://schemas.openxmlformats.org/officeDocument/2006/relationships/hyperlink" Target="https://leadershipportal.heiw.wales/networks/aae9d7f1-3403-4157-b34b-3e171beebaca/overview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mailto:huw.williams22@wales.nhs.uk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D8E5C-BD6B-4DA2-BC65-817095DEBA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350" y="471312"/>
            <a:ext cx="5829300" cy="1948038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All Wales General Practice Managers Network on </a:t>
            </a:r>
            <a:r>
              <a:rPr lang="en-GB" b="1" dirty="0" err="1">
                <a:latin typeface="Verdana" panose="020B0604030504040204" pitchFamily="34" charset="0"/>
                <a:ea typeface="Verdana" panose="020B0604030504040204" pitchFamily="34" charset="0"/>
              </a:rPr>
              <a:t>Gwella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09137F-0B98-47FD-A1F4-D0921F9AE462}"/>
              </a:ext>
            </a:extLst>
          </p:cNvPr>
          <p:cNvSpPr txBox="1"/>
          <p:nvPr/>
        </p:nvSpPr>
        <p:spPr>
          <a:xfrm>
            <a:off x="514350" y="10617157"/>
            <a:ext cx="582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Once registered you can access the network </a:t>
            </a:r>
            <a:r>
              <a:rPr lang="en-GB" dirty="0">
                <a:hlinkClick r:id="rId2"/>
              </a:rPr>
              <a:t>here</a:t>
            </a:r>
            <a:r>
              <a:rPr lang="en-GB" dirty="0"/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BD48AA-DB4D-4F5A-B76D-1F7410EFE590}"/>
              </a:ext>
            </a:extLst>
          </p:cNvPr>
          <p:cNvSpPr txBox="1"/>
          <p:nvPr/>
        </p:nvSpPr>
        <p:spPr>
          <a:xfrm>
            <a:off x="885825" y="9258300"/>
            <a:ext cx="5086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Watch a demonstration of the network </a:t>
            </a:r>
            <a:r>
              <a:rPr lang="en-GB" dirty="0">
                <a:hlinkClick r:id="rId3"/>
              </a:rPr>
              <a:t>here</a:t>
            </a:r>
            <a:r>
              <a:rPr lang="en-GB" dirty="0"/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737D0F-8A4E-4E02-A1CC-FA1765EE96CC}"/>
              </a:ext>
            </a:extLst>
          </p:cNvPr>
          <p:cNvSpPr txBox="1"/>
          <p:nvPr/>
        </p:nvSpPr>
        <p:spPr>
          <a:xfrm>
            <a:off x="990600" y="6052631"/>
            <a:ext cx="48768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Benefits: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Role-specific 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Hear the latest news and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Share best practice across Wales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Free to join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Welsh-focused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E0170CD-3201-4249-82A2-84D2A814F4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508" y="2720683"/>
            <a:ext cx="6480985" cy="320819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1D85045-B859-4239-91BD-03B314B7E0EC}"/>
              </a:ext>
            </a:extLst>
          </p:cNvPr>
          <p:cNvSpPr txBox="1"/>
          <p:nvPr/>
        </p:nvSpPr>
        <p:spPr>
          <a:xfrm>
            <a:off x="885825" y="9963150"/>
            <a:ext cx="5086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Contact </a:t>
            </a:r>
            <a:r>
              <a:rPr lang="en-GB" dirty="0">
                <a:hlinkClick r:id="rId5"/>
              </a:rPr>
              <a:t>huw.williams22@wales.nhs.uk</a:t>
            </a:r>
            <a:r>
              <a:rPr lang="en-GB" dirty="0"/>
              <a:t> to register</a:t>
            </a:r>
          </a:p>
        </p:txBody>
      </p:sp>
      <p:pic>
        <p:nvPicPr>
          <p:cNvPr id="8" name="Picture 7" descr="Primary &amp; Community Care Development &amp; Innovation Hub logo.jpg">
            <a:extLst>
              <a:ext uri="{FF2B5EF4-FFF2-40B4-BE49-F238E27FC236}">
                <a16:creationId xmlns:a16="http://schemas.microsoft.com/office/drawing/2014/main" id="{22E97C52-AA71-4EAD-A4D4-934BCF0D89B3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18497" y="11322007"/>
            <a:ext cx="3821006" cy="848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620557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ADE2FB9D95CE4F9C4AC2B640B6F8BD" ma:contentTypeVersion="13" ma:contentTypeDescription="Create a new document." ma:contentTypeScope="" ma:versionID="a399c237610746a375ba51cb09a5a64a">
  <xsd:schema xmlns:xsd="http://www.w3.org/2001/XMLSchema" xmlns:xs="http://www.w3.org/2001/XMLSchema" xmlns:p="http://schemas.microsoft.com/office/2006/metadata/properties" xmlns:ns3="e31354fa-61dd-49d6-8037-649c5fc98e50" xmlns:ns4="ce95a71c-0ae1-46f8-8142-d441c0451959" targetNamespace="http://schemas.microsoft.com/office/2006/metadata/properties" ma:root="true" ma:fieldsID="8330ac6f212cf0abaaf01f4c55948d21" ns3:_="" ns4:_="">
    <xsd:import namespace="e31354fa-61dd-49d6-8037-649c5fc98e50"/>
    <xsd:import namespace="ce95a71c-0ae1-46f8-8142-d441c045195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1354fa-61dd-49d6-8037-649c5fc98e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95a71c-0ae1-46f8-8142-d441c0451959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370D0BF-755B-46E6-9B4C-7674F99D92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1354fa-61dd-49d6-8037-649c5fc98e50"/>
    <ds:schemaRef ds:uri="ce95a71c-0ae1-46f8-8142-d441c045195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900B008-943B-4568-9BEA-B3ADF0C9D13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E3A11B-EEB8-46D5-945E-A1C11A531DD4}">
  <ds:schemaRefs>
    <ds:schemaRef ds:uri="ce95a71c-0ae1-46f8-8142-d441c0451959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e31354fa-61dd-49d6-8037-649c5fc98e50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59</TotalTime>
  <Words>48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Century Gothic</vt:lpstr>
      <vt:lpstr>Trebuchet MS</vt:lpstr>
      <vt:lpstr>Verdana</vt:lpstr>
      <vt:lpstr>Wingdings 2</vt:lpstr>
      <vt:lpstr>Quotable</vt:lpstr>
      <vt:lpstr>All Wales General Practice Managers Network on Gwella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Wales General Practice Managers Network on Gwella</dc:title>
  <dc:creator>Huw Williams (Public Health Wales - No. 2 Capital Quarter)</dc:creator>
  <cp:lastModifiedBy>Holly McAnoy (Public Health Wales - No. 2 Capital Quarter)</cp:lastModifiedBy>
  <cp:revision>6</cp:revision>
  <dcterms:created xsi:type="dcterms:W3CDTF">2022-11-23T16:44:21Z</dcterms:created>
  <dcterms:modified xsi:type="dcterms:W3CDTF">2023-01-13T13:29:52Z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0x0101002FADE2FB9D95CE4F9C4AC2B640B6F8BD</vt:lpwstr>
  </property>
</Properties>
</file>